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974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4" r:id="rId6"/>
    <p:sldId id="279" r:id="rId7"/>
    <p:sldId id="276" r:id="rId8"/>
    <p:sldId id="280" r:id="rId9"/>
    <p:sldId id="264" r:id="rId10"/>
    <p:sldId id="272" r:id="rId11"/>
    <p:sldId id="278" r:id="rId12"/>
    <p:sldId id="27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CCFF"/>
    <a:srgbClr val="CCCCFF"/>
    <a:srgbClr val="000099"/>
    <a:srgbClr val="3333FF"/>
    <a:srgbClr val="6699FF"/>
    <a:srgbClr val="8189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556" autoAdjust="0"/>
    <p:restoredTop sz="94724" autoAdjust="0"/>
  </p:normalViewPr>
  <p:slideViewPr>
    <p:cSldViewPr snapToGrid="0">
      <p:cViewPr>
        <p:scale>
          <a:sx n="100" d="100"/>
          <a:sy n="100" d="100"/>
        </p:scale>
        <p:origin x="444" y="408"/>
      </p:cViewPr>
      <p:guideLst/>
    </p:cSldViewPr>
  </p:slideViewPr>
  <p:outlineViewPr>
    <p:cViewPr>
      <p:scale>
        <a:sx n="33" d="100"/>
        <a:sy n="33" d="100"/>
      </p:scale>
      <p:origin x="0" y="-8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22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D8FCD50D-240B-4202-BA15-9436303309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0986A40-88CC-4CF8-A82C-0522A84173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9B72A40-99FF-4889-BBB6-308DCFBE77A7}" type="datetime1">
              <a:rPr lang="pt-BR" smtClean="0"/>
              <a:t>26/05/2023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021F718-5D0C-484C-9E94-4002D1F60A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D546DE25-1D25-4297-ACEE-43B0A6165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A706342-55CD-4F55-9921-27DD6E1BACC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59513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A17D1-B8A9-44CF-BD78-60CD20DBE6C3}" type="datetime1">
              <a:rPr lang="pt-BR" smtClean="0"/>
              <a:pPr/>
              <a:t>26/05/2023</a:t>
            </a:fld>
            <a:endParaRPr lang="pt-BR" dirty="0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BR" noProof="0"/>
          </a:p>
        </p:txBody>
      </p:sp>
      <p:sp>
        <p:nvSpPr>
          <p:cNvPr id="5" name="Espaço Reservado para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0C86772-94DE-41DD-845F-738AE05EE900}" type="slidenum">
              <a:rPr lang="pt-BR" noProof="0" smtClean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9184252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004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05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3714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6267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935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2922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0C86772-94DE-41DD-845F-738AE05EE90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670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881886215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249192140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33467360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822058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54180602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926422183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9005414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776027548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735168837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0BE5F371-5525-435D-A976-3813CDC7E2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8332B57-459F-4669-8A88-96A6A1E147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33925" y="0"/>
            <a:ext cx="5758075" cy="5391215"/>
          </a:xfrm>
          <a:prstGeom prst="rect">
            <a:avLst/>
          </a:prstGeom>
          <a:solidFill>
            <a:schemeClr val="accent6">
              <a:lumMod val="60000"/>
              <a:lumOff val="40000"/>
              <a:alpha val="5000"/>
            </a:schemeClr>
          </a:solidFill>
        </p:spPr>
        <p:txBody>
          <a:bodyPr tIns="5394960" rtlCol="0" anchor="b"/>
          <a:lstStyle>
            <a:lvl1pPr>
              <a:lnSpc>
                <a:spcPct val="80000"/>
              </a:lnSpc>
              <a:defRPr sz="60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10" name="Espaço Reservado para Texto 12">
            <a:extLst>
              <a:ext uri="{FF2B5EF4-FFF2-40B4-BE49-F238E27FC236}">
                <a16:creationId xmlns:a16="http://schemas.microsoft.com/office/drawing/2014/main" id="{F4472392-D2F6-424E-BA23-46AF83099F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33926" y="5391215"/>
            <a:ext cx="5758074" cy="1466785"/>
          </a:xfrm>
          <a:prstGeom prst="rect">
            <a:avLst/>
          </a:prstGeom>
          <a:solidFill>
            <a:schemeClr val="accent6">
              <a:lumMod val="60000"/>
              <a:lumOff val="40000"/>
              <a:alpha val="5000"/>
            </a:schemeClr>
          </a:solidFill>
        </p:spPr>
        <p:txBody>
          <a:bodyPr rtlCol="0" anchor="t"/>
          <a:lstStyle>
            <a:lvl1pPr marL="0" indent="0">
              <a:lnSpc>
                <a:spcPct val="100000"/>
              </a:lnSpc>
              <a:buNone/>
              <a:defRPr sz="2000" i="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49209FF-BA53-4DEA-823A-B6660FF16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434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82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heça Nossa Equipe_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áfico 31">
            <a:extLst>
              <a:ext uri="{FF2B5EF4-FFF2-40B4-BE49-F238E27FC236}">
                <a16:creationId xmlns:a16="http://schemas.microsoft.com/office/drawing/2014/main" id="{CF0790E0-1B60-43FC-9885-BE17713C5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" y="0"/>
            <a:ext cx="12203044" cy="6857999"/>
            <a:chOff x="1524000" y="857250"/>
            <a:chExt cx="9143809" cy="5138737"/>
          </a:xfrm>
          <a:solidFill>
            <a:schemeClr val="accent2">
              <a:lumMod val="20000"/>
              <a:lumOff val="80000"/>
              <a:alpha val="10000"/>
            </a:schemeClr>
          </a:solidFill>
        </p:grpSpPr>
        <p:sp>
          <p:nvSpPr>
            <p:cNvPr id="34" name="Gráfico 31">
              <a:extLst>
                <a:ext uri="{FF2B5EF4-FFF2-40B4-BE49-F238E27FC236}">
                  <a16:creationId xmlns:a16="http://schemas.microsoft.com/office/drawing/2014/main" id="{34F66DF3-E60A-4AA6-B3DB-F4D6D7BB0CA2}"/>
                </a:ext>
              </a:extLst>
            </p:cNvPr>
            <p:cNvSpPr/>
            <p:nvPr/>
          </p:nvSpPr>
          <p:spPr>
            <a:xfrm>
              <a:off x="1524000" y="857250"/>
              <a:ext cx="2959036" cy="5138737"/>
            </a:xfrm>
            <a:custGeom>
              <a:avLst/>
              <a:gdLst>
                <a:gd name="connsiteX0" fmla="*/ 0 w 2959036"/>
                <a:gd name="connsiteY0" fmla="*/ 0 h 5138737"/>
                <a:gd name="connsiteX1" fmla="*/ 0 w 2959036"/>
                <a:gd name="connsiteY1" fmla="*/ 5138738 h 5138737"/>
                <a:gd name="connsiteX2" fmla="*/ 2959037 w 2959036"/>
                <a:gd name="connsiteY2" fmla="*/ 5138738 h 5138737"/>
                <a:gd name="connsiteX3" fmla="*/ 926306 w 2959036"/>
                <a:gd name="connsiteY3" fmla="*/ 0 h 51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36" h="5138737">
                  <a:moveTo>
                    <a:pt x="0" y="0"/>
                  </a:moveTo>
                  <a:lnTo>
                    <a:pt x="0" y="5138738"/>
                  </a:lnTo>
                  <a:lnTo>
                    <a:pt x="2959037" y="5138738"/>
                  </a:lnTo>
                  <a:lnTo>
                    <a:pt x="92630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pt-BR" noProof="0"/>
            </a:p>
          </p:txBody>
        </p:sp>
        <p:sp>
          <p:nvSpPr>
            <p:cNvPr id="35" name="Gráfico 31">
              <a:extLst>
                <a:ext uri="{FF2B5EF4-FFF2-40B4-BE49-F238E27FC236}">
                  <a16:creationId xmlns:a16="http://schemas.microsoft.com/office/drawing/2014/main" id="{EE7F6774-879D-4323-A44D-99E0E5F5A719}"/>
                </a:ext>
              </a:extLst>
            </p:cNvPr>
            <p:cNvSpPr/>
            <p:nvPr/>
          </p:nvSpPr>
          <p:spPr>
            <a:xfrm>
              <a:off x="7712011" y="857250"/>
              <a:ext cx="2955798" cy="5138737"/>
            </a:xfrm>
            <a:custGeom>
              <a:avLst/>
              <a:gdLst>
                <a:gd name="connsiteX0" fmla="*/ 2032731 w 2955798"/>
                <a:gd name="connsiteY0" fmla="*/ 0 h 5138737"/>
                <a:gd name="connsiteX1" fmla="*/ 0 w 2955798"/>
                <a:gd name="connsiteY1" fmla="*/ 5138738 h 5138737"/>
                <a:gd name="connsiteX2" fmla="*/ 2955798 w 2955798"/>
                <a:gd name="connsiteY2" fmla="*/ 5138738 h 5138737"/>
                <a:gd name="connsiteX3" fmla="*/ 2955798 w 2955798"/>
                <a:gd name="connsiteY3" fmla="*/ 0 h 51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798" h="5138737">
                  <a:moveTo>
                    <a:pt x="2032731" y="0"/>
                  </a:moveTo>
                  <a:lnTo>
                    <a:pt x="0" y="5138738"/>
                  </a:lnTo>
                  <a:lnTo>
                    <a:pt x="2955798" y="5138738"/>
                  </a:lnTo>
                  <a:lnTo>
                    <a:pt x="29557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pt-BR" noProof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8030753C-2041-4585-A2AE-13937CA090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862" y="524565"/>
            <a:ext cx="10941728" cy="576447"/>
          </a:xfrm>
          <a:prstGeom prst="rect">
            <a:avLst/>
          </a:prstGeom>
        </p:spPr>
        <p:txBody>
          <a:bodyPr rtlCol="0"/>
          <a:lstStyle>
            <a:lvl1pPr algn="ctr"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F5EA5C7E-24B9-4B88-95BD-424B41B4894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44172" y="2121764"/>
            <a:ext cx="2357652" cy="20025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11" name="Espaço Reservado para Texto 17">
            <a:extLst>
              <a:ext uri="{FF2B5EF4-FFF2-40B4-BE49-F238E27FC236}">
                <a16:creationId xmlns:a16="http://schemas.microsoft.com/office/drawing/2014/main" id="{A4C2DF15-CF4F-4138-B50F-1BF33309B44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170" y="4124337"/>
            <a:ext cx="2357652" cy="475149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12" name="Espaço Reservado para Texto 17">
            <a:extLst>
              <a:ext uri="{FF2B5EF4-FFF2-40B4-BE49-F238E27FC236}">
                <a16:creationId xmlns:a16="http://schemas.microsoft.com/office/drawing/2014/main" id="{F76B399A-F991-43E9-ACD8-BEE6C345D7F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4170" y="4599485"/>
            <a:ext cx="2357652" cy="475147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200" b="0" i="0" cap="none" spc="2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o título</a:t>
            </a:r>
          </a:p>
        </p:txBody>
      </p:sp>
      <p:sp>
        <p:nvSpPr>
          <p:cNvPr id="13" name="Espaço Reservado para Imagem 9">
            <a:extLst>
              <a:ext uri="{FF2B5EF4-FFF2-40B4-BE49-F238E27FC236}">
                <a16:creationId xmlns:a16="http://schemas.microsoft.com/office/drawing/2014/main" id="{B1EB9900-27EA-4146-A3BC-990DAA7362E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582316" y="2121764"/>
            <a:ext cx="2357652" cy="20025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14" name="Espaço Reservado para Texto 17">
            <a:extLst>
              <a:ext uri="{FF2B5EF4-FFF2-40B4-BE49-F238E27FC236}">
                <a16:creationId xmlns:a16="http://schemas.microsoft.com/office/drawing/2014/main" id="{F295B36C-312A-4F68-8785-926AF39DEC4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582314" y="4124337"/>
            <a:ext cx="2357652" cy="475149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15" name="Espaço Reservado para Texto 17">
            <a:extLst>
              <a:ext uri="{FF2B5EF4-FFF2-40B4-BE49-F238E27FC236}">
                <a16:creationId xmlns:a16="http://schemas.microsoft.com/office/drawing/2014/main" id="{5A69567D-C005-4D58-8A97-3779831CA0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82314" y="4599485"/>
            <a:ext cx="2357652" cy="475147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200" b="0" i="0" cap="none" spc="2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o título</a:t>
            </a:r>
          </a:p>
        </p:txBody>
      </p:sp>
      <p:sp>
        <p:nvSpPr>
          <p:cNvPr id="16" name="Espaço Reservado para Imagem 9">
            <a:extLst>
              <a:ext uri="{FF2B5EF4-FFF2-40B4-BE49-F238E27FC236}">
                <a16:creationId xmlns:a16="http://schemas.microsoft.com/office/drawing/2014/main" id="{64FE9303-BBC0-4C8D-B7AB-5CD3E76A981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0462" y="2121764"/>
            <a:ext cx="2357652" cy="20025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17" name="Espaço Reservado para Texto 17">
            <a:extLst>
              <a:ext uri="{FF2B5EF4-FFF2-40B4-BE49-F238E27FC236}">
                <a16:creationId xmlns:a16="http://schemas.microsoft.com/office/drawing/2014/main" id="{CA8A35E4-E339-4851-8E87-ADD5A47D8B7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20460" y="4124337"/>
            <a:ext cx="2357652" cy="475149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18" name="Espaço Reservado para Texto 17">
            <a:extLst>
              <a:ext uri="{FF2B5EF4-FFF2-40B4-BE49-F238E27FC236}">
                <a16:creationId xmlns:a16="http://schemas.microsoft.com/office/drawing/2014/main" id="{C46C1B6D-3302-4939-ABCB-D64D49E0C0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20460" y="4599485"/>
            <a:ext cx="2357652" cy="475147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200" b="0" i="0" cap="none" spc="2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o título</a:t>
            </a:r>
          </a:p>
        </p:txBody>
      </p:sp>
      <p:sp>
        <p:nvSpPr>
          <p:cNvPr id="19" name="Espaço Reservado para Imagem 9">
            <a:extLst>
              <a:ext uri="{FF2B5EF4-FFF2-40B4-BE49-F238E27FC236}">
                <a16:creationId xmlns:a16="http://schemas.microsoft.com/office/drawing/2014/main" id="{3BE0235D-B66F-4F0B-A4C1-5F7D63C93E9D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58606" y="2121764"/>
            <a:ext cx="2357652" cy="20025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20" name="Espaço Reservado para Texto 17">
            <a:extLst>
              <a:ext uri="{FF2B5EF4-FFF2-40B4-BE49-F238E27FC236}">
                <a16:creationId xmlns:a16="http://schemas.microsoft.com/office/drawing/2014/main" id="{DB1DD411-2914-4927-88D8-49C5F77DBF7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858604" y="4124337"/>
            <a:ext cx="2357652" cy="475149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21" name="Espaço Reservado para Texto 17">
            <a:extLst>
              <a:ext uri="{FF2B5EF4-FFF2-40B4-BE49-F238E27FC236}">
                <a16:creationId xmlns:a16="http://schemas.microsoft.com/office/drawing/2014/main" id="{D913D89D-8800-41B2-9284-538E008D449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858604" y="4599485"/>
            <a:ext cx="2357652" cy="475147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200" b="0" i="0" cap="none" spc="2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o título</a:t>
            </a:r>
          </a:p>
        </p:txBody>
      </p:sp>
      <p:sp>
        <p:nvSpPr>
          <p:cNvPr id="7" name="Espaço Reservado para o Número do Slide 6">
            <a:extLst>
              <a:ext uri="{FF2B5EF4-FFF2-40B4-BE49-F238E27FC236}">
                <a16:creationId xmlns:a16="http://schemas.microsoft.com/office/drawing/2014/main" id="{4A6B141C-4594-45E3-A576-83731131C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D524755-F827-42EA-8E6C-044C8D7B5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15C860E-9305-4F6A-96A9-2F014B27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053093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004731490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heça a Equipe_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áfico 31">
            <a:extLst>
              <a:ext uri="{FF2B5EF4-FFF2-40B4-BE49-F238E27FC236}">
                <a16:creationId xmlns:a16="http://schemas.microsoft.com/office/drawing/2014/main" id="{1E04AE1B-EA25-4B01-8936-C5A4E253B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" y="0"/>
            <a:ext cx="12203044" cy="6857999"/>
            <a:chOff x="1524000" y="857250"/>
            <a:chExt cx="9143809" cy="5138737"/>
          </a:xfrm>
          <a:solidFill>
            <a:schemeClr val="accent2">
              <a:lumMod val="20000"/>
              <a:lumOff val="80000"/>
              <a:alpha val="10000"/>
            </a:schemeClr>
          </a:solidFill>
        </p:grpSpPr>
        <p:sp>
          <p:nvSpPr>
            <p:cNvPr id="20" name="Gráfico 31">
              <a:extLst>
                <a:ext uri="{FF2B5EF4-FFF2-40B4-BE49-F238E27FC236}">
                  <a16:creationId xmlns:a16="http://schemas.microsoft.com/office/drawing/2014/main" id="{22105375-AFBE-4CFC-B01F-D4EDF8518F26}"/>
                </a:ext>
              </a:extLst>
            </p:cNvPr>
            <p:cNvSpPr/>
            <p:nvPr/>
          </p:nvSpPr>
          <p:spPr>
            <a:xfrm>
              <a:off x="1524000" y="857250"/>
              <a:ext cx="2959036" cy="5138737"/>
            </a:xfrm>
            <a:custGeom>
              <a:avLst/>
              <a:gdLst>
                <a:gd name="connsiteX0" fmla="*/ 0 w 2959036"/>
                <a:gd name="connsiteY0" fmla="*/ 0 h 5138737"/>
                <a:gd name="connsiteX1" fmla="*/ 0 w 2959036"/>
                <a:gd name="connsiteY1" fmla="*/ 5138738 h 5138737"/>
                <a:gd name="connsiteX2" fmla="*/ 2959037 w 2959036"/>
                <a:gd name="connsiteY2" fmla="*/ 5138738 h 5138737"/>
                <a:gd name="connsiteX3" fmla="*/ 926306 w 2959036"/>
                <a:gd name="connsiteY3" fmla="*/ 0 h 51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9036" h="5138737">
                  <a:moveTo>
                    <a:pt x="0" y="0"/>
                  </a:moveTo>
                  <a:lnTo>
                    <a:pt x="0" y="5138738"/>
                  </a:lnTo>
                  <a:lnTo>
                    <a:pt x="2959037" y="5138738"/>
                  </a:lnTo>
                  <a:lnTo>
                    <a:pt x="92630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pt-BR" noProof="0"/>
            </a:p>
          </p:txBody>
        </p:sp>
        <p:sp>
          <p:nvSpPr>
            <p:cNvPr id="21" name="Gráfico 31">
              <a:extLst>
                <a:ext uri="{FF2B5EF4-FFF2-40B4-BE49-F238E27FC236}">
                  <a16:creationId xmlns:a16="http://schemas.microsoft.com/office/drawing/2014/main" id="{0E3207F4-D40C-44E6-8726-1386115F5870}"/>
                </a:ext>
              </a:extLst>
            </p:cNvPr>
            <p:cNvSpPr/>
            <p:nvPr/>
          </p:nvSpPr>
          <p:spPr>
            <a:xfrm>
              <a:off x="7712011" y="857250"/>
              <a:ext cx="2955798" cy="5138737"/>
            </a:xfrm>
            <a:custGeom>
              <a:avLst/>
              <a:gdLst>
                <a:gd name="connsiteX0" fmla="*/ 2032731 w 2955798"/>
                <a:gd name="connsiteY0" fmla="*/ 0 h 5138737"/>
                <a:gd name="connsiteX1" fmla="*/ 0 w 2955798"/>
                <a:gd name="connsiteY1" fmla="*/ 5138738 h 5138737"/>
                <a:gd name="connsiteX2" fmla="*/ 2955798 w 2955798"/>
                <a:gd name="connsiteY2" fmla="*/ 5138738 h 5138737"/>
                <a:gd name="connsiteX3" fmla="*/ 2955798 w 2955798"/>
                <a:gd name="connsiteY3" fmla="*/ 0 h 513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798" h="5138737">
                  <a:moveTo>
                    <a:pt x="2032731" y="0"/>
                  </a:moveTo>
                  <a:lnTo>
                    <a:pt x="0" y="5138738"/>
                  </a:lnTo>
                  <a:lnTo>
                    <a:pt x="2955798" y="5138738"/>
                  </a:lnTo>
                  <a:lnTo>
                    <a:pt x="29557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pt-BR" noProof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1C1735E-0205-42E3-A5CB-FC6DF991A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8829" y="523748"/>
            <a:ext cx="10515600" cy="556795"/>
          </a:xfrm>
          <a:prstGeom prst="rect">
            <a:avLst/>
          </a:prstGeom>
        </p:spPr>
        <p:txBody>
          <a:bodyPr rtlCol="0"/>
          <a:lstStyle>
            <a:lvl1pPr algn="ctr"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58" name="Espaço Reservado para Imagem 9">
            <a:extLst>
              <a:ext uri="{FF2B5EF4-FFF2-40B4-BE49-F238E27FC236}">
                <a16:creationId xmlns:a16="http://schemas.microsoft.com/office/drawing/2014/main" id="{92A77282-5267-4F71-A0BF-DF82ED909EC1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1620451" y="1520596"/>
            <a:ext cx="1412050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56" name="Espaço Reservado para Texto 17">
            <a:extLst>
              <a:ext uri="{FF2B5EF4-FFF2-40B4-BE49-F238E27FC236}">
                <a16:creationId xmlns:a16="http://schemas.microsoft.com/office/drawing/2014/main" id="{3EA4E6FE-F090-4542-81C0-C6D241E74689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291631" y="2673057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57" name="Espaço Reservado para Texto 17">
            <a:extLst>
              <a:ext uri="{FF2B5EF4-FFF2-40B4-BE49-F238E27FC236}">
                <a16:creationId xmlns:a16="http://schemas.microsoft.com/office/drawing/2014/main" id="{E99767A9-AC54-4743-BBA3-FB9452700C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291631" y="3148500"/>
            <a:ext cx="2069691" cy="57322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59" name="Espaço Reservado para Imagem 9">
            <a:extLst>
              <a:ext uri="{FF2B5EF4-FFF2-40B4-BE49-F238E27FC236}">
                <a16:creationId xmlns:a16="http://schemas.microsoft.com/office/drawing/2014/main" id="{E8AE39FE-294D-4DF3-8C81-E1072C748094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119392" y="1520596"/>
            <a:ext cx="1412050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62" name="Espaço Reservado para Texto 17">
            <a:extLst>
              <a:ext uri="{FF2B5EF4-FFF2-40B4-BE49-F238E27FC236}">
                <a16:creationId xmlns:a16="http://schemas.microsoft.com/office/drawing/2014/main" id="{1707D82F-527A-4E2B-A75C-1AAA60F6634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3791533" y="2674147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63" name="Espaço Reservado para Texto 17">
            <a:extLst>
              <a:ext uri="{FF2B5EF4-FFF2-40B4-BE49-F238E27FC236}">
                <a16:creationId xmlns:a16="http://schemas.microsoft.com/office/drawing/2014/main" id="{5BBF407E-9CF1-4FD6-B672-644EDFEDD63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791533" y="3149590"/>
            <a:ext cx="2069691" cy="57322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60" name="Espaço Reservado para Imagem 9">
            <a:extLst>
              <a:ext uri="{FF2B5EF4-FFF2-40B4-BE49-F238E27FC236}">
                <a16:creationId xmlns:a16="http://schemas.microsoft.com/office/drawing/2014/main" id="{1A3ECF3D-730A-4424-B01D-D8F4C0DA9491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6549002" y="1520596"/>
            <a:ext cx="1412049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64" name="Espaço Reservado para Texto 17">
            <a:extLst>
              <a:ext uri="{FF2B5EF4-FFF2-40B4-BE49-F238E27FC236}">
                <a16:creationId xmlns:a16="http://schemas.microsoft.com/office/drawing/2014/main" id="{225B5D42-F20D-409F-8623-A64142EC2C45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323796" y="2667872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65" name="Espaço Reservado para Texto 17">
            <a:extLst>
              <a:ext uri="{FF2B5EF4-FFF2-40B4-BE49-F238E27FC236}">
                <a16:creationId xmlns:a16="http://schemas.microsoft.com/office/drawing/2014/main" id="{D20F4DBB-A572-46A8-A5B4-3BA6B7FC2B4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323796" y="3143315"/>
            <a:ext cx="2069691" cy="57322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61" name="Espaço Reservado para Imagem 9">
            <a:extLst>
              <a:ext uri="{FF2B5EF4-FFF2-40B4-BE49-F238E27FC236}">
                <a16:creationId xmlns:a16="http://schemas.microsoft.com/office/drawing/2014/main" id="{91595987-3A61-4A00-9863-883E32AD8340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9174860" y="1520596"/>
            <a:ext cx="1412049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66" name="Espaço Reservado para Texto 17">
            <a:extLst>
              <a:ext uri="{FF2B5EF4-FFF2-40B4-BE49-F238E27FC236}">
                <a16:creationId xmlns:a16="http://schemas.microsoft.com/office/drawing/2014/main" id="{B38C024F-59AC-4BC0-9508-BEBF057E1A9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846039" y="2666912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67" name="Espaço Reservado para Texto 17">
            <a:extLst>
              <a:ext uri="{FF2B5EF4-FFF2-40B4-BE49-F238E27FC236}">
                <a16:creationId xmlns:a16="http://schemas.microsoft.com/office/drawing/2014/main" id="{BDB9CAD8-A37F-40F0-9C11-F79C660A79D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846039" y="3142355"/>
            <a:ext cx="2069691" cy="57322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38" name="Espaço Reservado para Imagem 9">
            <a:extLst>
              <a:ext uri="{FF2B5EF4-FFF2-40B4-BE49-F238E27FC236}">
                <a16:creationId xmlns:a16="http://schemas.microsoft.com/office/drawing/2014/main" id="{4CC2980B-7671-4F8C-BADD-CF2C88294E85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1620451" y="3853061"/>
            <a:ext cx="1412050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30" name="Espaço Reservado para Texto 17">
            <a:extLst>
              <a:ext uri="{FF2B5EF4-FFF2-40B4-BE49-F238E27FC236}">
                <a16:creationId xmlns:a16="http://schemas.microsoft.com/office/drawing/2014/main" id="{E962E00C-0CE9-4ED2-8C51-91478F77760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91631" y="5005522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31" name="Espaço Reservado para Texto 17">
            <a:extLst>
              <a:ext uri="{FF2B5EF4-FFF2-40B4-BE49-F238E27FC236}">
                <a16:creationId xmlns:a16="http://schemas.microsoft.com/office/drawing/2014/main" id="{285E7C77-6013-467F-AA0B-DB65984B251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1631" y="5480965"/>
            <a:ext cx="2069691" cy="55679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39" name="Espaço Reservado para Imagem 9">
            <a:extLst>
              <a:ext uri="{FF2B5EF4-FFF2-40B4-BE49-F238E27FC236}">
                <a16:creationId xmlns:a16="http://schemas.microsoft.com/office/drawing/2014/main" id="{7D6F633A-FD80-4D2C-8476-8100D39C6B64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4119392" y="3853061"/>
            <a:ext cx="1412050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50" name="Espaço Reservado para Texto 17">
            <a:extLst>
              <a:ext uri="{FF2B5EF4-FFF2-40B4-BE49-F238E27FC236}">
                <a16:creationId xmlns:a16="http://schemas.microsoft.com/office/drawing/2014/main" id="{534B036E-ECDB-4305-8A01-66F6D547169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791533" y="5006612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51" name="Espaço Reservado para Texto 17">
            <a:extLst>
              <a:ext uri="{FF2B5EF4-FFF2-40B4-BE49-F238E27FC236}">
                <a16:creationId xmlns:a16="http://schemas.microsoft.com/office/drawing/2014/main" id="{F074C60B-FADB-4F44-B718-C0687D1D436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791533" y="5482055"/>
            <a:ext cx="2069691" cy="55679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40" name="Espaço Reservado para Imagem 9">
            <a:extLst>
              <a:ext uri="{FF2B5EF4-FFF2-40B4-BE49-F238E27FC236}">
                <a16:creationId xmlns:a16="http://schemas.microsoft.com/office/drawing/2014/main" id="{A34BA53B-3CF1-462B-979A-000E74575C14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549002" y="3853061"/>
            <a:ext cx="1412049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52" name="Espaço Reservado para Texto 17">
            <a:extLst>
              <a:ext uri="{FF2B5EF4-FFF2-40B4-BE49-F238E27FC236}">
                <a16:creationId xmlns:a16="http://schemas.microsoft.com/office/drawing/2014/main" id="{B1AAC15F-0501-4CB6-BA46-F9C01D493E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323796" y="5000337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53" name="Espaço Reservado para Texto 17">
            <a:extLst>
              <a:ext uri="{FF2B5EF4-FFF2-40B4-BE49-F238E27FC236}">
                <a16:creationId xmlns:a16="http://schemas.microsoft.com/office/drawing/2014/main" id="{2C0B84A3-071D-46B3-B912-276ED1F152E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323796" y="5475780"/>
            <a:ext cx="2069691" cy="55679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46" name="Espaço Reservado para Imagem 9">
            <a:extLst>
              <a:ext uri="{FF2B5EF4-FFF2-40B4-BE49-F238E27FC236}">
                <a16:creationId xmlns:a16="http://schemas.microsoft.com/office/drawing/2014/main" id="{447CE363-8048-45D8-BC95-4E89354EF492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174860" y="3853061"/>
            <a:ext cx="1412049" cy="1147276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54" name="Espaço Reservado para Texto 17">
            <a:extLst>
              <a:ext uri="{FF2B5EF4-FFF2-40B4-BE49-F238E27FC236}">
                <a16:creationId xmlns:a16="http://schemas.microsoft.com/office/drawing/2014/main" id="{EEB77DBC-08C4-4B28-9828-33089140761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846039" y="4999377"/>
            <a:ext cx="2069691" cy="476403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nome</a:t>
            </a:r>
          </a:p>
        </p:txBody>
      </p:sp>
      <p:sp>
        <p:nvSpPr>
          <p:cNvPr id="55" name="Espaço Reservado para Texto 17">
            <a:extLst>
              <a:ext uri="{FF2B5EF4-FFF2-40B4-BE49-F238E27FC236}">
                <a16:creationId xmlns:a16="http://schemas.microsoft.com/office/drawing/2014/main" id="{C4D2FA18-AB3C-482C-AA57-12C2463265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846039" y="5474820"/>
            <a:ext cx="2069691" cy="556795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100000"/>
              </a:lnSpc>
              <a:buNone/>
              <a:defRPr sz="1200" b="0" i="0" cap="none" spc="10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um título</a:t>
            </a:r>
          </a:p>
        </p:txBody>
      </p:sp>
      <p:sp>
        <p:nvSpPr>
          <p:cNvPr id="7" name="Espaço Reservado para o Número do Slide 6">
            <a:extLst>
              <a:ext uri="{FF2B5EF4-FFF2-40B4-BE49-F238E27FC236}">
                <a16:creationId xmlns:a16="http://schemas.microsoft.com/office/drawing/2014/main" id="{485FF793-7D5A-4D82-9EB0-6D4ED7DE9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9EE964-1EA4-4134-AB68-1D1512213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DAF8D0-8415-4A9D-B4F5-92650ECA2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557289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3ECBA8-B670-42D7-A41A-9EEF34539A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9826" y="1209670"/>
            <a:ext cx="5135764" cy="495300"/>
          </a:xfrm>
          <a:prstGeom prst="rect">
            <a:avLst/>
          </a:prstGeom>
        </p:spPr>
        <p:txBody>
          <a:bodyPr rtlCol="0"/>
          <a:lstStyle>
            <a:lvl1pPr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4D74CE58-DADF-49AA-ACA2-255E4E0CEFF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14" name="Espaço Reservado para Texto 12">
            <a:extLst>
              <a:ext uri="{FF2B5EF4-FFF2-40B4-BE49-F238E27FC236}">
                <a16:creationId xmlns:a16="http://schemas.microsoft.com/office/drawing/2014/main" id="{908065E7-24BC-4E6E-B716-10D3EFBE36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59826" y="1789866"/>
            <a:ext cx="5135764" cy="3577259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buNone/>
              <a:defRPr sz="18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F66810BB-89E8-42E9-835D-08D37EEA1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A8AC4F-C5EE-4991-A325-A93AAFB4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73368" y="6356350"/>
            <a:ext cx="2971800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E67D8A0-22D0-4A0F-9295-1F6FA4AAC4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39528" y="6356350"/>
            <a:ext cx="1756062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91946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DFB531-EB7A-4EBE-8F44-25261902B9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7463" y="986268"/>
            <a:ext cx="2893813" cy="1034385"/>
          </a:xfrm>
          <a:prstGeom prst="rect">
            <a:avLst/>
          </a:prstGeom>
        </p:spPr>
        <p:txBody>
          <a:bodyPr rtlCol="0" anchor="ctr"/>
          <a:lstStyle>
            <a:lvl1pPr algn="r">
              <a:defRPr sz="320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9" name="Espaço Reservado para Texto 12">
            <a:extLst>
              <a:ext uri="{FF2B5EF4-FFF2-40B4-BE49-F238E27FC236}">
                <a16:creationId xmlns:a16="http://schemas.microsoft.com/office/drawing/2014/main" id="{546163CD-B898-4FBF-A465-61F3E3E870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1407" y="699461"/>
            <a:ext cx="6547507" cy="1552015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125000"/>
              </a:lnSpc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7" name="Espaço Reservado para Imagem 7">
            <a:extLst>
              <a:ext uri="{FF2B5EF4-FFF2-40B4-BE49-F238E27FC236}">
                <a16:creationId xmlns:a16="http://schemas.microsoft.com/office/drawing/2014/main" id="{E661CDF2-6D55-4CB0-89A5-D6E2B7AA899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993571"/>
            <a:ext cx="12192000" cy="3864429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32125E9E-378B-4941-AEA1-E4C3CD151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356350"/>
            <a:ext cx="3497062" cy="501650"/>
          </a:xfrm>
          <a:solidFill>
            <a:schemeClr val="accent6">
              <a:alpha val="7000"/>
            </a:schemeClr>
          </a:solidFill>
        </p:spPr>
        <p:txBody>
          <a:bodyPr lIns="841248" bIns="13716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02E291-B9AF-4251-9B9C-43126377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7062" y="6356350"/>
            <a:ext cx="5197878" cy="501650"/>
          </a:xfrm>
          <a:solidFill>
            <a:schemeClr val="accent6">
              <a:alpha val="7000"/>
            </a:schemeClr>
          </a:solidFill>
        </p:spPr>
        <p:txBody>
          <a:bodyPr bIns="18288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657E80-C904-497A-A70B-BB9ADEB338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94940" y="6356350"/>
            <a:ext cx="3497060" cy="501650"/>
          </a:xfrm>
          <a:solidFill>
            <a:schemeClr val="accent6">
              <a:alpha val="7000"/>
            </a:schemeClr>
          </a:solidFill>
        </p:spPr>
        <p:txBody>
          <a:bodyPr rIns="576072" bIns="18288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8331835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cipais Obje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1FA64E0E-E550-49C2-B38B-9C648C6A5BB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78B791D-4947-41E3-B728-76AB29D7C5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1176" y="0"/>
            <a:ext cx="4020824" cy="2300397"/>
          </a:xfrm>
          <a:prstGeom prst="rect">
            <a:avLst/>
          </a:prstGeom>
          <a:solidFill>
            <a:schemeClr val="accent6">
              <a:lumMod val="60000"/>
              <a:lumOff val="40000"/>
              <a:alpha val="5000"/>
            </a:schemeClr>
          </a:solidFill>
        </p:spPr>
        <p:txBody>
          <a:bodyPr rIns="822960" rtlCol="0" anchor="b"/>
          <a:lstStyle>
            <a:lvl1pPr>
              <a:lnSpc>
                <a:spcPct val="80000"/>
              </a:lnSpc>
              <a:defRPr sz="4800" cap="all" spc="200"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10" name="Espaço Reservado para Texto 12">
            <a:extLst>
              <a:ext uri="{FF2B5EF4-FFF2-40B4-BE49-F238E27FC236}">
                <a16:creationId xmlns:a16="http://schemas.microsoft.com/office/drawing/2014/main" id="{3B94FF5B-17D8-4363-BD43-E7FFC770F6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1176" y="2300396"/>
            <a:ext cx="4020824" cy="4557603"/>
          </a:xfrm>
          <a:prstGeom prst="rect">
            <a:avLst/>
          </a:prstGeom>
          <a:solidFill>
            <a:schemeClr val="accent6">
              <a:lumMod val="60000"/>
              <a:lumOff val="40000"/>
              <a:alpha val="5000"/>
            </a:schemeClr>
          </a:solidFill>
        </p:spPr>
        <p:txBody>
          <a:bodyPr tIns="0" rtlCol="0" anchor="t"/>
          <a:lstStyle>
            <a:lvl1pPr marL="0" indent="0">
              <a:lnSpc>
                <a:spcPct val="100000"/>
              </a:lnSpc>
              <a:buNone/>
              <a:defRPr sz="2000" i="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</p:spTree>
    <p:extLst>
      <p:ext uri="{BB962C8B-B14F-4D97-AF65-F5344CB8AC3E}">
        <p14:creationId xmlns:p14="http://schemas.microsoft.com/office/powerpoint/2010/main" val="484090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Áreas de Cres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D713D239-DB55-46D9-B88F-C809680A2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153398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19D5FC72-7358-4D0F-9641-569FD46E3C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3193" y="546310"/>
            <a:ext cx="7121174" cy="495301"/>
          </a:xfrm>
          <a:prstGeom prst="rect">
            <a:avLst/>
          </a:prstGeom>
        </p:spPr>
        <p:txBody>
          <a:bodyPr rtlCol="0"/>
          <a:lstStyle>
            <a:lvl1pPr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id="{F33C1F73-10F3-4E1E-9979-32DF285843B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47725" y="1528474"/>
            <a:ext cx="6450013" cy="4128733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pt-BR" noProof="0"/>
              <a:t>Clique para adicionar o conteúdo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C7EB65BE-7BDE-4397-B2E2-054F84A86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BED511C-2385-406C-93EF-6DBAA0E30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Espaço Reservado para Imagem 7">
            <a:extLst>
              <a:ext uri="{FF2B5EF4-FFF2-40B4-BE49-F238E27FC236}">
                <a16:creationId xmlns:a16="http://schemas.microsoft.com/office/drawing/2014/main" id="{52731805-E2BE-413D-92F8-D2E87559B2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53398" y="0"/>
            <a:ext cx="4038602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59D6116-4671-4C7B-A118-E31B1369C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28603836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o para lançamento do Prod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ráfico 43">
            <a:extLst>
              <a:ext uri="{FF2B5EF4-FFF2-40B4-BE49-F238E27FC236}">
                <a16:creationId xmlns:a16="http://schemas.microsoft.com/office/drawing/2014/main" id="{D76CD6FD-D22D-437F-BDAE-7B3ECB0EF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29937" y="0"/>
            <a:ext cx="7462063" cy="6858000"/>
          </a:xfrm>
          <a:custGeom>
            <a:avLst/>
            <a:gdLst>
              <a:gd name="connsiteX0" fmla="*/ 2766060 w 5591365"/>
              <a:gd name="connsiteY0" fmla="*/ 1566101 h 5138737"/>
              <a:gd name="connsiteX1" fmla="*/ 658749 w 5591365"/>
              <a:gd name="connsiteY1" fmla="*/ 2875979 h 5138737"/>
              <a:gd name="connsiteX2" fmla="*/ 0 w 5591365"/>
              <a:gd name="connsiteY2" fmla="*/ 4702016 h 5138737"/>
              <a:gd name="connsiteX3" fmla="*/ 26670 w 5591365"/>
              <a:gd name="connsiteY3" fmla="*/ 5138738 h 5138737"/>
              <a:gd name="connsiteX4" fmla="*/ 2675763 w 5591365"/>
              <a:gd name="connsiteY4" fmla="*/ 5138738 h 5138737"/>
              <a:gd name="connsiteX5" fmla="*/ 2481072 w 5591365"/>
              <a:gd name="connsiteY5" fmla="*/ 4439984 h 5138737"/>
              <a:gd name="connsiteX6" fmla="*/ 2804636 w 5591365"/>
              <a:gd name="connsiteY6" fmla="*/ 3584734 h 5138737"/>
              <a:gd name="connsiteX7" fmla="*/ 3798570 w 5591365"/>
              <a:gd name="connsiteY7" fmla="*/ 2814257 h 5138737"/>
              <a:gd name="connsiteX8" fmla="*/ 5378101 w 5591365"/>
              <a:gd name="connsiteY8" fmla="*/ 4717352 h 5138737"/>
              <a:gd name="connsiteX9" fmla="*/ 4949381 w 5591365"/>
              <a:gd name="connsiteY9" fmla="*/ 5138642 h 5138737"/>
              <a:gd name="connsiteX10" fmla="*/ 5591366 w 5591365"/>
              <a:gd name="connsiteY10" fmla="*/ 5138642 h 5138737"/>
              <a:gd name="connsiteX11" fmla="*/ 5591366 w 5591365"/>
              <a:gd name="connsiteY11" fmla="*/ 0 h 5138737"/>
              <a:gd name="connsiteX12" fmla="*/ 5397056 w 5591365"/>
              <a:gd name="connsiteY12" fmla="*/ 0 h 5138737"/>
              <a:gd name="connsiteX13" fmla="*/ 4684681 w 5591365"/>
              <a:gd name="connsiteY13" fmla="*/ 595217 h 5138737"/>
              <a:gd name="connsiteX14" fmla="*/ 4254627 w 5591365"/>
              <a:gd name="connsiteY14" fmla="*/ 0 h 5138737"/>
              <a:gd name="connsiteX15" fmla="*/ 1910620 w 5591365"/>
              <a:gd name="connsiteY15" fmla="*/ 0 h 5138737"/>
              <a:gd name="connsiteX16" fmla="*/ 2018633 w 5591365"/>
              <a:gd name="connsiteY16" fmla="*/ 314039 h 5138737"/>
              <a:gd name="connsiteX17" fmla="*/ 2766060 w 5591365"/>
              <a:gd name="connsiteY17" fmla="*/ 1566101 h 513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91365" h="5138737">
                <a:moveTo>
                  <a:pt x="2766060" y="1566101"/>
                </a:moveTo>
                <a:cubicBezTo>
                  <a:pt x="1800416" y="1946243"/>
                  <a:pt x="1097947" y="2382869"/>
                  <a:pt x="658749" y="2875979"/>
                </a:cubicBezTo>
                <a:cubicBezTo>
                  <a:pt x="219551" y="3368993"/>
                  <a:pt x="0" y="3977735"/>
                  <a:pt x="0" y="4702016"/>
                </a:cubicBezTo>
                <a:cubicBezTo>
                  <a:pt x="0" y="4853178"/>
                  <a:pt x="9049" y="4998720"/>
                  <a:pt x="26670" y="5138738"/>
                </a:cubicBezTo>
                <a:lnTo>
                  <a:pt x="2675763" y="5138738"/>
                </a:lnTo>
                <a:cubicBezTo>
                  <a:pt x="2546033" y="4937951"/>
                  <a:pt x="2481072" y="4705065"/>
                  <a:pt x="2481072" y="4439984"/>
                </a:cubicBezTo>
                <a:cubicBezTo>
                  <a:pt x="2481072" y="4136898"/>
                  <a:pt x="2588990" y="3851815"/>
                  <a:pt x="2804636" y="3584734"/>
                </a:cubicBezTo>
                <a:cubicBezTo>
                  <a:pt x="3020378" y="3317653"/>
                  <a:pt x="3351657" y="3060764"/>
                  <a:pt x="3798570" y="2814257"/>
                </a:cubicBezTo>
                <a:lnTo>
                  <a:pt x="5378101" y="4717352"/>
                </a:lnTo>
                <a:cubicBezTo>
                  <a:pt x="5225510" y="4879181"/>
                  <a:pt x="5082635" y="5019580"/>
                  <a:pt x="4949381" y="5138642"/>
                </a:cubicBezTo>
                <a:lnTo>
                  <a:pt x="5591366" y="5138642"/>
                </a:lnTo>
                <a:lnTo>
                  <a:pt x="5591366" y="0"/>
                </a:lnTo>
                <a:lnTo>
                  <a:pt x="5397056" y="0"/>
                </a:lnTo>
                <a:cubicBezTo>
                  <a:pt x="5226368" y="200978"/>
                  <a:pt x="4988910" y="399383"/>
                  <a:pt x="4684681" y="595217"/>
                </a:cubicBezTo>
                <a:cubicBezTo>
                  <a:pt x="4507230" y="377000"/>
                  <a:pt x="4364070" y="178689"/>
                  <a:pt x="4254627" y="0"/>
                </a:cubicBezTo>
                <a:lnTo>
                  <a:pt x="1910620" y="0"/>
                </a:lnTo>
                <a:cubicBezTo>
                  <a:pt x="1941005" y="105728"/>
                  <a:pt x="1976914" y="210407"/>
                  <a:pt x="2018633" y="314039"/>
                </a:cubicBezTo>
                <a:cubicBezTo>
                  <a:pt x="2172748" y="696754"/>
                  <a:pt x="2421922" y="1114044"/>
                  <a:pt x="2766060" y="15661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noProof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008A071-1D5B-4870-BDE1-3D78609407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1982" y="1584731"/>
            <a:ext cx="1435618" cy="1239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5C4D3E7-34AF-4BBC-820B-B9D5B5582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1982" y="3058235"/>
            <a:ext cx="1435618" cy="1239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AF35B180-197F-4655-9DF9-6F97871FD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1982" y="4531739"/>
            <a:ext cx="1435618" cy="12395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0E411CF-DDD5-47E6-AE48-6E78CED74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98164" y="1584731"/>
            <a:ext cx="1435618" cy="1239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D1CE1B6-B343-4CB0-8870-8F3029C94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98164" y="3058235"/>
            <a:ext cx="1435618" cy="12395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24DF789-75CD-4A82-A55E-B3FA178A94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7531" y="521208"/>
            <a:ext cx="10302551" cy="535197"/>
          </a:xfrm>
          <a:prstGeom prst="rect">
            <a:avLst/>
          </a:prstGeom>
        </p:spPr>
        <p:txBody>
          <a:bodyPr rtlCol="0"/>
          <a:lstStyle>
            <a:lvl1pPr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27" name="Espaço Reservado para Texto 14">
            <a:extLst>
              <a:ext uri="{FF2B5EF4-FFF2-40B4-BE49-F238E27FC236}">
                <a16:creationId xmlns:a16="http://schemas.microsoft.com/office/drawing/2014/main" id="{8148E7C4-0020-4D4D-98B4-CF74932ABA7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1983" y="1584731"/>
            <a:ext cx="1435618" cy="1239520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b="0" i="0" cap="all" spc="200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Adicionar #</a:t>
            </a:r>
          </a:p>
        </p:txBody>
      </p:sp>
      <p:sp>
        <p:nvSpPr>
          <p:cNvPr id="17" name="Espaço Reservado para Texto 14">
            <a:extLst>
              <a:ext uri="{FF2B5EF4-FFF2-40B4-BE49-F238E27FC236}">
                <a16:creationId xmlns:a16="http://schemas.microsoft.com/office/drawing/2014/main" id="{B661FBF8-345F-44C0-8E07-2ADA2912EB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8239" y="1530267"/>
            <a:ext cx="3365361" cy="36512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18" name="Espaço Reservado para Texto 17">
            <a:extLst>
              <a:ext uri="{FF2B5EF4-FFF2-40B4-BE49-F238E27FC236}">
                <a16:creationId xmlns:a16="http://schemas.microsoft.com/office/drawing/2014/main" id="{F443AAEC-2D13-4AEA-B6F3-64CD19F537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8031" y="1798653"/>
            <a:ext cx="3365018" cy="1025598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33" name="Espaço Reservado para Texto 14">
            <a:extLst>
              <a:ext uri="{FF2B5EF4-FFF2-40B4-BE49-F238E27FC236}">
                <a16:creationId xmlns:a16="http://schemas.microsoft.com/office/drawing/2014/main" id="{E645377D-2B37-46EC-85C8-CA0175FE7C7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98439" y="1584731"/>
            <a:ext cx="1435618" cy="1239520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b="0" i="0" cap="all" spc="200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Adicionar #</a:t>
            </a:r>
          </a:p>
        </p:txBody>
      </p:sp>
      <p:sp>
        <p:nvSpPr>
          <p:cNvPr id="23" name="Espaço Reservado para Texto 14">
            <a:extLst>
              <a:ext uri="{FF2B5EF4-FFF2-40B4-BE49-F238E27FC236}">
                <a16:creationId xmlns:a16="http://schemas.microsoft.com/office/drawing/2014/main" id="{2BEF198A-8B55-4495-8E2C-7353D5ECB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22399" y="1530267"/>
            <a:ext cx="3365361" cy="36512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subtítulo aqui </a:t>
            </a:r>
          </a:p>
        </p:txBody>
      </p:sp>
      <p:sp>
        <p:nvSpPr>
          <p:cNvPr id="24" name="Espaço Reservado para Texto 17">
            <a:extLst>
              <a:ext uri="{FF2B5EF4-FFF2-40B4-BE49-F238E27FC236}">
                <a16:creationId xmlns:a16="http://schemas.microsoft.com/office/drawing/2014/main" id="{C1789F23-CF61-46B6-8E1F-7AB61D2742D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22191" y="1798653"/>
            <a:ext cx="3365018" cy="1025598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31" name="Espaço Reservado para Texto 14">
            <a:extLst>
              <a:ext uri="{FF2B5EF4-FFF2-40B4-BE49-F238E27FC236}">
                <a16:creationId xmlns:a16="http://schemas.microsoft.com/office/drawing/2014/main" id="{4F3E1A50-0136-4F59-B77E-5F459F00AF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982" y="3058235"/>
            <a:ext cx="1435618" cy="1239520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b="0" i="0" cap="all" spc="200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Adicionar #</a:t>
            </a:r>
          </a:p>
        </p:txBody>
      </p:sp>
      <p:sp>
        <p:nvSpPr>
          <p:cNvPr id="35" name="Espaço Reservado para Texto 14">
            <a:extLst>
              <a:ext uri="{FF2B5EF4-FFF2-40B4-BE49-F238E27FC236}">
                <a16:creationId xmlns:a16="http://schemas.microsoft.com/office/drawing/2014/main" id="{0D867EC1-9F32-4507-9D3D-FD5C7065FB9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68798" y="3025216"/>
            <a:ext cx="3365361" cy="36512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36" name="Espaço Reservado para Texto 17">
            <a:extLst>
              <a:ext uri="{FF2B5EF4-FFF2-40B4-BE49-F238E27FC236}">
                <a16:creationId xmlns:a16="http://schemas.microsoft.com/office/drawing/2014/main" id="{273B4FE0-4DD8-43E5-A806-A3B5C606560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68590" y="3293602"/>
            <a:ext cx="3365018" cy="100317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34" name="Espaço Reservado para Texto 14">
            <a:extLst>
              <a:ext uri="{FF2B5EF4-FFF2-40B4-BE49-F238E27FC236}">
                <a16:creationId xmlns:a16="http://schemas.microsoft.com/office/drawing/2014/main" id="{49B6558B-2AB2-4BB0-B77C-1E54894F068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98438" y="3058235"/>
            <a:ext cx="1435618" cy="1239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b="0" i="0" cap="all" spc="200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ADICIONAR #</a:t>
            </a:r>
          </a:p>
        </p:txBody>
      </p:sp>
      <p:sp>
        <p:nvSpPr>
          <p:cNvPr id="37" name="Espaço Reservado para Texto 14">
            <a:extLst>
              <a:ext uri="{FF2B5EF4-FFF2-40B4-BE49-F238E27FC236}">
                <a16:creationId xmlns:a16="http://schemas.microsoft.com/office/drawing/2014/main" id="{0AF68C32-9E9C-41F0-9ACB-81A5B8E0616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912958" y="3025216"/>
            <a:ext cx="3365361" cy="36512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subtítulo aqui </a:t>
            </a:r>
          </a:p>
        </p:txBody>
      </p:sp>
      <p:sp>
        <p:nvSpPr>
          <p:cNvPr id="38" name="Espaço Reservado para Texto 17">
            <a:extLst>
              <a:ext uri="{FF2B5EF4-FFF2-40B4-BE49-F238E27FC236}">
                <a16:creationId xmlns:a16="http://schemas.microsoft.com/office/drawing/2014/main" id="{B4555F9F-B048-4A3C-B1BD-6092008CEC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2750" y="3293602"/>
            <a:ext cx="3365018" cy="100317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32" name="Espaço Reservado para Texto 14">
            <a:extLst>
              <a:ext uri="{FF2B5EF4-FFF2-40B4-BE49-F238E27FC236}">
                <a16:creationId xmlns:a16="http://schemas.microsoft.com/office/drawing/2014/main" id="{F587FCAF-B449-43EB-AE84-1BF56D4ADA9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51982" y="4531739"/>
            <a:ext cx="1435618" cy="1239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b="0" i="0" cap="all" spc="200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Adicionar #</a:t>
            </a:r>
          </a:p>
        </p:txBody>
      </p:sp>
      <p:sp>
        <p:nvSpPr>
          <p:cNvPr id="39" name="Espaço Reservado para Texto 14">
            <a:extLst>
              <a:ext uri="{FF2B5EF4-FFF2-40B4-BE49-F238E27FC236}">
                <a16:creationId xmlns:a16="http://schemas.microsoft.com/office/drawing/2014/main" id="{C2A235B5-899D-4620-B89E-715B10591A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63951" y="4494630"/>
            <a:ext cx="3365361" cy="36512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o subtítulo aqui </a:t>
            </a:r>
          </a:p>
        </p:txBody>
      </p:sp>
      <p:sp>
        <p:nvSpPr>
          <p:cNvPr id="40" name="Espaço Reservado para Texto 17">
            <a:extLst>
              <a:ext uri="{FF2B5EF4-FFF2-40B4-BE49-F238E27FC236}">
                <a16:creationId xmlns:a16="http://schemas.microsoft.com/office/drawing/2014/main" id="{7EA8C6DF-B88C-428A-90D8-86C317465F2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63743" y="4763016"/>
            <a:ext cx="3365018" cy="100317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7A3E0C1B-BDF6-473C-82EC-3298F22A6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49F3231-43C6-49F7-B336-0E3A56D6D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E41B9FC-FE60-4D5B-A7C5-BE8486B61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930088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ha do t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AE419E45-DB97-4DFC-BDE1-B4AD51B01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503644"/>
            <a:ext cx="12192001" cy="5364865"/>
          </a:xfrm>
          <a:prstGeom prst="rect">
            <a:avLst/>
          </a:prstGeom>
        </p:spPr>
      </p:pic>
      <p:sp>
        <p:nvSpPr>
          <p:cNvPr id="9" name="Título 8">
            <a:extLst>
              <a:ext uri="{FF2B5EF4-FFF2-40B4-BE49-F238E27FC236}">
                <a16:creationId xmlns:a16="http://schemas.microsoft.com/office/drawing/2014/main" id="{281C62C9-FFA2-4AEE-8FC3-A4DAEFE274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62" y="514418"/>
            <a:ext cx="10515600" cy="501852"/>
          </a:xfrm>
          <a:prstGeom prst="rect">
            <a:avLst/>
          </a:prstGeom>
        </p:spPr>
        <p:txBody>
          <a:bodyPr rtlCol="0"/>
          <a:lstStyle>
            <a:lvl1pPr>
              <a:defRPr sz="320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E7AA5994-F868-4A06-B33A-66C8B51E9E5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8200" y="1495425"/>
            <a:ext cx="10515600" cy="46497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pt-BR" noProof="0"/>
              <a:t>Clique para adicionar o conteúdo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81A47C33-5A7A-4AED-9A52-3C23B79C6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5DD258-4C4D-43B4-8A76-71FB3C4FC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0DB112-1E48-4647-82C7-DB5A1769B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41459744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Área de Fo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áfico 11">
            <a:extLst>
              <a:ext uri="{FF2B5EF4-FFF2-40B4-BE49-F238E27FC236}">
                <a16:creationId xmlns:a16="http://schemas.microsoft.com/office/drawing/2014/main" id="{EC3DDEF0-31D2-4F9A-BC90-624839FC6C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73204" y="0"/>
            <a:ext cx="7641807" cy="6858000"/>
          </a:xfrm>
          <a:custGeom>
            <a:avLst/>
            <a:gdLst>
              <a:gd name="connsiteX0" fmla="*/ 1545336 w 5726048"/>
              <a:gd name="connsiteY0" fmla="*/ 0 h 5138737"/>
              <a:gd name="connsiteX1" fmla="*/ 0 w 5726048"/>
              <a:gd name="connsiteY1" fmla="*/ 5138738 h 5138737"/>
              <a:gd name="connsiteX2" fmla="*/ 1837754 w 5726048"/>
              <a:gd name="connsiteY2" fmla="*/ 5138738 h 5138737"/>
              <a:gd name="connsiteX3" fmla="*/ 2697385 w 5726048"/>
              <a:gd name="connsiteY3" fmla="*/ 1510760 h 5138737"/>
              <a:gd name="connsiteX4" fmla="*/ 3593211 w 5726048"/>
              <a:gd name="connsiteY4" fmla="*/ 5138738 h 5138737"/>
              <a:gd name="connsiteX5" fmla="*/ 5726049 w 5726048"/>
              <a:gd name="connsiteY5" fmla="*/ 5138738 h 5138737"/>
              <a:gd name="connsiteX6" fmla="*/ 4256056 w 5726048"/>
              <a:gd name="connsiteY6" fmla="*/ 0 h 513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6048" h="5138737">
                <a:moveTo>
                  <a:pt x="1545336" y="0"/>
                </a:moveTo>
                <a:lnTo>
                  <a:pt x="0" y="5138738"/>
                </a:lnTo>
                <a:lnTo>
                  <a:pt x="1837754" y="5138738"/>
                </a:lnTo>
                <a:lnTo>
                  <a:pt x="2697385" y="1510760"/>
                </a:lnTo>
                <a:lnTo>
                  <a:pt x="3593211" y="5138738"/>
                </a:lnTo>
                <a:lnTo>
                  <a:pt x="5726049" y="5138738"/>
                </a:lnTo>
                <a:lnTo>
                  <a:pt x="4256056" y="0"/>
                </a:lnTo>
                <a:close/>
              </a:path>
            </a:pathLst>
          </a:custGeom>
          <a:solidFill>
            <a:schemeClr val="accent5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CD52DBD-FCE3-4200-8796-599AD76D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6862" y="894716"/>
            <a:ext cx="10515600" cy="495300"/>
          </a:xfrm>
          <a:prstGeom prst="rect">
            <a:avLst/>
          </a:prstGeom>
        </p:spPr>
        <p:txBody>
          <a:bodyPr rtlCol="0"/>
          <a:lstStyle>
            <a:lvl1pPr algn="ctr">
              <a:defRPr sz="3200" cap="all" spc="200" baseline="0">
                <a:solidFill>
                  <a:schemeClr val="accent5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6" name="Espaço Reservado para Texto 14">
            <a:extLst>
              <a:ext uri="{FF2B5EF4-FFF2-40B4-BE49-F238E27FC236}">
                <a16:creationId xmlns:a16="http://schemas.microsoft.com/office/drawing/2014/main" id="{4275A5D8-FFDD-4BA1-A19F-78CC721D90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0915" y="2215197"/>
            <a:ext cx="4376935" cy="42236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8" name="Espaço Reservado para Texto 17">
            <a:extLst>
              <a:ext uri="{FF2B5EF4-FFF2-40B4-BE49-F238E27FC236}">
                <a16:creationId xmlns:a16="http://schemas.microsoft.com/office/drawing/2014/main" id="{0916AEE1-7FDC-405E-B7F8-C3A7FEBD07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0707" y="2637562"/>
            <a:ext cx="4376489" cy="3325723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7" name="Espaço Reservado para Texto 14">
            <a:extLst>
              <a:ext uri="{FF2B5EF4-FFF2-40B4-BE49-F238E27FC236}">
                <a16:creationId xmlns:a16="http://schemas.microsoft.com/office/drawing/2014/main" id="{C244466E-4E38-43BC-A275-2E83B59875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73464" y="2215196"/>
            <a:ext cx="4376935" cy="42236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9" name="Espaço Reservado para Texto 17">
            <a:extLst>
              <a:ext uri="{FF2B5EF4-FFF2-40B4-BE49-F238E27FC236}">
                <a16:creationId xmlns:a16="http://schemas.microsoft.com/office/drawing/2014/main" id="{BDF3609D-E7F8-453C-B1CF-2E48118DEE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73945" y="2637561"/>
            <a:ext cx="4376490" cy="3325723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4FF8B6E9-9794-42AA-BDE2-2F9DF1839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559A997-FE21-4068-BD9C-7510BF6E4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D242B91-07C6-4985-8E15-8D98F1A56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8531360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o Chegaremos L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áfico 11">
            <a:extLst>
              <a:ext uri="{FF2B5EF4-FFF2-40B4-BE49-F238E27FC236}">
                <a16:creationId xmlns:a16="http://schemas.microsoft.com/office/drawing/2014/main" id="{F35C7915-2A65-44A0-8407-F3A9430EA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73204" y="0"/>
            <a:ext cx="7641807" cy="6858000"/>
          </a:xfrm>
          <a:custGeom>
            <a:avLst/>
            <a:gdLst>
              <a:gd name="connsiteX0" fmla="*/ 1545336 w 5726048"/>
              <a:gd name="connsiteY0" fmla="*/ 0 h 5138737"/>
              <a:gd name="connsiteX1" fmla="*/ 0 w 5726048"/>
              <a:gd name="connsiteY1" fmla="*/ 5138738 h 5138737"/>
              <a:gd name="connsiteX2" fmla="*/ 1837754 w 5726048"/>
              <a:gd name="connsiteY2" fmla="*/ 5138738 h 5138737"/>
              <a:gd name="connsiteX3" fmla="*/ 2697385 w 5726048"/>
              <a:gd name="connsiteY3" fmla="*/ 1510760 h 5138737"/>
              <a:gd name="connsiteX4" fmla="*/ 3593211 w 5726048"/>
              <a:gd name="connsiteY4" fmla="*/ 5138738 h 5138737"/>
              <a:gd name="connsiteX5" fmla="*/ 5726049 w 5726048"/>
              <a:gd name="connsiteY5" fmla="*/ 5138738 h 5138737"/>
              <a:gd name="connsiteX6" fmla="*/ 4256056 w 5726048"/>
              <a:gd name="connsiteY6" fmla="*/ 0 h 513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6048" h="5138737">
                <a:moveTo>
                  <a:pt x="1545336" y="0"/>
                </a:moveTo>
                <a:lnTo>
                  <a:pt x="0" y="5138738"/>
                </a:lnTo>
                <a:lnTo>
                  <a:pt x="1837754" y="5138738"/>
                </a:lnTo>
                <a:lnTo>
                  <a:pt x="2697385" y="1510760"/>
                </a:lnTo>
                <a:lnTo>
                  <a:pt x="3593211" y="5138738"/>
                </a:lnTo>
                <a:lnTo>
                  <a:pt x="5726049" y="5138738"/>
                </a:lnTo>
                <a:lnTo>
                  <a:pt x="4256056" y="0"/>
                </a:lnTo>
                <a:close/>
              </a:path>
            </a:pathLst>
          </a:custGeom>
          <a:solidFill>
            <a:schemeClr val="accent5">
              <a:alpha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5F257D4-C810-4CFA-8B86-45EE05E1BC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8869" y="893674"/>
            <a:ext cx="10515600" cy="495300"/>
          </a:xfrm>
          <a:prstGeom prst="rect">
            <a:avLst/>
          </a:prstGeom>
        </p:spPr>
        <p:txBody>
          <a:bodyPr rtlCol="0"/>
          <a:lstStyle>
            <a:lvl1pPr algn="ctr">
              <a:defRPr sz="3200" cap="all" spc="200" baseline="0">
                <a:solidFill>
                  <a:schemeClr val="accent5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8" name="Espaço Reservado para Texto 14">
            <a:extLst>
              <a:ext uri="{FF2B5EF4-FFF2-40B4-BE49-F238E27FC236}">
                <a16:creationId xmlns:a16="http://schemas.microsoft.com/office/drawing/2014/main" id="{23C10DEF-E8ED-436F-B228-86D73E3D45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5100" y="2216238"/>
            <a:ext cx="3604193" cy="42236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9" name="Espaço Reservado para Texto 17">
            <a:extLst>
              <a:ext uri="{FF2B5EF4-FFF2-40B4-BE49-F238E27FC236}">
                <a16:creationId xmlns:a16="http://schemas.microsoft.com/office/drawing/2014/main" id="{4CD509E6-3210-4BEC-B28E-BFF3CBD218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893" y="2638603"/>
            <a:ext cx="3603826" cy="3325723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11" name="Espaço Reservado para Texto 14">
            <a:extLst>
              <a:ext uri="{FF2B5EF4-FFF2-40B4-BE49-F238E27FC236}">
                <a16:creationId xmlns:a16="http://schemas.microsoft.com/office/drawing/2014/main" id="{98D55AF8-203B-4573-910D-40DAA7E391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6540" y="2216238"/>
            <a:ext cx="3604193" cy="42236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12" name="Espaço Reservado para Texto 17">
            <a:extLst>
              <a:ext uri="{FF2B5EF4-FFF2-40B4-BE49-F238E27FC236}">
                <a16:creationId xmlns:a16="http://schemas.microsoft.com/office/drawing/2014/main" id="{AD2DFF4B-F817-4BFC-B12F-1E0457EF07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06333" y="2638603"/>
            <a:ext cx="3603826" cy="3325723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1C8EFF5B-8675-4033-9576-3B84EED6C6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07980" y="2216238"/>
            <a:ext cx="3387610" cy="42236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>
              <a:buNone/>
              <a:defRPr sz="2000" b="0" i="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Clique para adicionar um subtítulo aqui </a:t>
            </a:r>
          </a:p>
        </p:txBody>
      </p:sp>
      <p:sp>
        <p:nvSpPr>
          <p:cNvPr id="16" name="Espaço Reservado para Texto 17">
            <a:extLst>
              <a:ext uri="{FF2B5EF4-FFF2-40B4-BE49-F238E27FC236}">
                <a16:creationId xmlns:a16="http://schemas.microsoft.com/office/drawing/2014/main" id="{B47FAE44-E9F0-4F90-9E79-AFB6CE26F4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7772" y="2638603"/>
            <a:ext cx="3387265" cy="3325723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Segoe UI Light" panose="020B0502040204020203" pitchFamily="34" charset="0"/>
              <a:buNone/>
              <a:defRPr sz="1600" spc="50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1EEB9BDF-11CB-4EA0-B2E4-1CD82B6ED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2940558-56C3-4F42-A159-12BF8872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8091AB6-67A9-4FEE-98C9-495A1CCB1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9245703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á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85036E8E-72DC-4FB2-BC8F-CA1AD2F3B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0" y="0"/>
            <a:ext cx="6095998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F5E96FC-B47B-4DA1-9369-B765A705F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287" y="2068863"/>
            <a:ext cx="4594823" cy="557552"/>
          </a:xfrm>
          <a:prstGeom prst="rect">
            <a:avLst/>
          </a:prstGeom>
        </p:spPr>
        <p:txBody>
          <a:bodyPr rtlCol="0"/>
          <a:lstStyle>
            <a:lvl1pPr>
              <a:defRPr sz="3200" cap="all" spc="2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adicionar um título</a:t>
            </a:r>
          </a:p>
        </p:txBody>
      </p:sp>
      <p:sp>
        <p:nvSpPr>
          <p:cNvPr id="11" name="Espaço Reservado para Texto 12">
            <a:extLst>
              <a:ext uri="{FF2B5EF4-FFF2-40B4-BE49-F238E27FC236}">
                <a16:creationId xmlns:a16="http://schemas.microsoft.com/office/drawing/2014/main" id="{8800B990-833E-4C0D-A433-B21CF9A79B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287" y="2626414"/>
            <a:ext cx="4259684" cy="2859991"/>
          </a:xfrm>
          <a:prstGeom prst="rect">
            <a:avLst/>
          </a:prstGeom>
        </p:spPr>
        <p:txBody>
          <a:bodyPr rtlCol="0" anchor="t"/>
          <a:lstStyle>
            <a:lvl1pPr marL="0" indent="0">
              <a:lnSpc>
                <a:spcPct val="125000"/>
              </a:lnSpc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pt-BR" noProof="0"/>
              <a:t>Clique para adicionar o texto</a:t>
            </a:r>
          </a:p>
        </p:txBody>
      </p:sp>
      <p:sp>
        <p:nvSpPr>
          <p:cNvPr id="14" name="Espaço Reservado para o Número do Slide 5">
            <a:extLst>
              <a:ext uri="{FF2B5EF4-FFF2-40B4-BE49-F238E27FC236}">
                <a16:creationId xmlns:a16="http://schemas.microsoft.com/office/drawing/2014/main" id="{87627E8A-9EB4-41E2-8847-B5BDD7FC7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3862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id="{162D8A98-3508-4B88-A239-BBFF76D51F4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8" name="Espaço Reservado para Imagem 6">
            <a:extLst>
              <a:ext uri="{FF2B5EF4-FFF2-40B4-BE49-F238E27FC236}">
                <a16:creationId xmlns:a16="http://schemas.microsoft.com/office/drawing/2014/main" id="{6C103218-0175-45B7-900A-DF77A2CC6BE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5999" y="3429000"/>
            <a:ext cx="6096000" cy="3429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pt-BR" noProof="0"/>
              <a:t>Clique para adicionar a foto</a:t>
            </a:r>
          </a:p>
        </p:txBody>
      </p:sp>
      <p:sp>
        <p:nvSpPr>
          <p:cNvPr id="13" name="Espaço Reservado para Rodapé 4">
            <a:extLst>
              <a:ext uri="{FF2B5EF4-FFF2-40B4-BE49-F238E27FC236}">
                <a16:creationId xmlns:a16="http://schemas.microsoft.com/office/drawing/2014/main" id="{8F1478D8-A909-4307-9777-531032CF2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5998" y="6356350"/>
            <a:ext cx="3249170" cy="501649"/>
          </a:xfrm>
          <a:solidFill>
            <a:schemeClr val="accent1">
              <a:lumMod val="50000"/>
              <a:alpha val="9000"/>
            </a:schemeClr>
          </a:solidFill>
        </p:spPr>
        <p:txBody>
          <a:bodyPr lIns="365760" bIns="182880" rtlCol="0" anchor="b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12" name="Espaço Reservado para Data 3">
            <a:extLst>
              <a:ext uri="{FF2B5EF4-FFF2-40B4-BE49-F238E27FC236}">
                <a16:creationId xmlns:a16="http://schemas.microsoft.com/office/drawing/2014/main" id="{F33DDC16-EF3C-4507-A82A-86B1B82C86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5167" y="6356350"/>
            <a:ext cx="2846831" cy="501650"/>
          </a:xfrm>
          <a:solidFill>
            <a:schemeClr val="accent1">
              <a:lumMod val="50000"/>
              <a:alpha val="9000"/>
            </a:schemeClr>
          </a:solidFill>
        </p:spPr>
        <p:txBody>
          <a:bodyPr rIns="594360" bIns="182880" rtlCol="0"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05299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63666520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40608754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584094759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42738473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124991540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411224254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pt-BR" noProof="0"/>
              <a:t>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909353870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r>
              <a:rPr lang="pt-BR" noProof="0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rtl="0"/>
            <a:fld id="{7A9E80BB-C0DF-4F1B-8821-E3FD53412EFF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3265475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  <p:sldLayoutId id="2147483987" r:id="rId13"/>
    <p:sldLayoutId id="2147483988" r:id="rId14"/>
    <p:sldLayoutId id="2147483989" r:id="rId15"/>
    <p:sldLayoutId id="2147483990" r:id="rId16"/>
    <p:sldLayoutId id="2147483991" r:id="rId17"/>
    <p:sldLayoutId id="2147483992" r:id="rId18"/>
    <p:sldLayoutId id="2147483993" r:id="rId19"/>
    <p:sldLayoutId id="2147483994" r:id="rId20"/>
    <p:sldLayoutId id="2147483650" r:id="rId21"/>
    <p:sldLayoutId id="2147483651" r:id="rId22"/>
    <p:sldLayoutId id="2147483652" r:id="rId23"/>
    <p:sldLayoutId id="2147483654" r:id="rId24"/>
    <p:sldLayoutId id="2147483658" r:id="rId25"/>
    <p:sldLayoutId id="2147483659" r:id="rId26"/>
    <p:sldLayoutId id="2147483660" r:id="rId27"/>
    <p:sldLayoutId id="2147483661" r:id="rId28"/>
    <p:sldLayoutId id="2147483662" r:id="rId2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26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5.png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B96FC576-AE30-4C09-A12C-0582F2A6A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Imagem 8" descr="Texto&#10;&#10;Descrição gerada automaticamente com confiança baixa">
            <a:extLst>
              <a:ext uri="{FF2B5EF4-FFF2-40B4-BE49-F238E27FC236}">
                <a16:creationId xmlns:a16="http://schemas.microsoft.com/office/drawing/2014/main" id="{5124315C-DCCB-90FB-447A-F645F25EA4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93" r="2" b="10034"/>
          <a:stretch/>
        </p:blipFill>
        <p:spPr>
          <a:xfrm>
            <a:off x="1" y="10"/>
            <a:ext cx="6099048" cy="342899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5A0C2FE-AA62-F6E0-1C4C-5AE384DD2A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720" r="2" b="8196"/>
          <a:stretch/>
        </p:blipFill>
        <p:spPr>
          <a:xfrm>
            <a:off x="6092952" y="10"/>
            <a:ext cx="6099048" cy="3428990"/>
          </a:xfrm>
          <a:prstGeom prst="rect">
            <a:avLst/>
          </a:prstGeom>
        </p:spPr>
      </p:pic>
      <p:pic>
        <p:nvPicPr>
          <p:cNvPr id="6" name="Imagem 5" descr="Placa azul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E252FE82-8DF0-7466-104D-E2C588F903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" b="933"/>
          <a:stretch/>
        </p:blipFill>
        <p:spPr>
          <a:xfrm>
            <a:off x="1" y="3429000"/>
            <a:ext cx="6099048" cy="3429000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1042CA36-A621-CB9C-82C9-3B99A8A6A3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450" r="2" b="12194"/>
          <a:stretch/>
        </p:blipFill>
        <p:spPr>
          <a:xfrm>
            <a:off x="6092952" y="3429000"/>
            <a:ext cx="609904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40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9B738264-39A5-FD21-05E2-29B897319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41307" cy="68791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7F2B513-C8B9-F976-2103-1BBE49582D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6321" y="-22351"/>
            <a:ext cx="4651788" cy="354783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19BC481-99E9-3175-9A7F-8B1D0BF7D6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671703"/>
            <a:ext cx="8012430" cy="561372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11DD0F4-0A63-EF9E-6ED9-B68F6146F2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9631" y="3503128"/>
            <a:ext cx="4992369" cy="3354872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4DBD5679-EC08-3E44-343E-C9AFB7156BC5}"/>
              </a:ext>
            </a:extLst>
          </p:cNvPr>
          <p:cNvSpPr txBox="1"/>
          <p:nvPr/>
        </p:nvSpPr>
        <p:spPr>
          <a:xfrm>
            <a:off x="2269744" y="170608"/>
            <a:ext cx="7652511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00206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PROJETO</a:t>
            </a:r>
          </a:p>
        </p:txBody>
      </p:sp>
    </p:spTree>
    <p:extLst>
      <p:ext uri="{BB962C8B-B14F-4D97-AF65-F5344CB8AC3E}">
        <p14:creationId xmlns:p14="http://schemas.microsoft.com/office/powerpoint/2010/main" val="289976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9B738264-39A5-FD21-05E2-29B897319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41307" cy="687918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128B168-07F2-F6FA-4E84-DDE0156F2A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22" r="2469" b="54211"/>
          <a:stretch/>
        </p:blipFill>
        <p:spPr>
          <a:xfrm>
            <a:off x="5768436" y="64714"/>
            <a:ext cx="4268577" cy="324914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A85EC69-A3B2-E74D-4362-6997B9656C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5426" r="3316"/>
          <a:stretch/>
        </p:blipFill>
        <p:spPr>
          <a:xfrm>
            <a:off x="8177740" y="3306471"/>
            <a:ext cx="4063566" cy="350060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73EAC19-E886-7501-904B-C7329E3CB9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79312" y="0"/>
            <a:ext cx="4293486" cy="4082149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706D752-8DBA-0BCA-F4BA-1F639DF4931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210" t="3792" r="6082"/>
          <a:stretch/>
        </p:blipFill>
        <p:spPr>
          <a:xfrm>
            <a:off x="2869473" y="3378573"/>
            <a:ext cx="3654005" cy="3500608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44B06BB-2C2F-F3CA-551E-CC5107E1DE27}"/>
              </a:ext>
            </a:extLst>
          </p:cNvPr>
          <p:cNvSpPr txBox="1"/>
          <p:nvPr/>
        </p:nvSpPr>
        <p:spPr>
          <a:xfrm>
            <a:off x="-2988565" y="6177159"/>
            <a:ext cx="7652511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00206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PROJETO</a:t>
            </a:r>
          </a:p>
        </p:txBody>
      </p:sp>
    </p:spTree>
    <p:extLst>
      <p:ext uri="{BB962C8B-B14F-4D97-AF65-F5344CB8AC3E}">
        <p14:creationId xmlns:p14="http://schemas.microsoft.com/office/powerpoint/2010/main" val="267500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m 41">
            <a:extLst>
              <a:ext uri="{FF2B5EF4-FFF2-40B4-BE49-F238E27FC236}">
                <a16:creationId xmlns:a16="http://schemas.microsoft.com/office/drawing/2014/main" id="{6B3C990D-D817-22C2-1195-555590A92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9471" y="-321806"/>
            <a:ext cx="5715000" cy="3619500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7117F08-A21D-88BA-EE69-DEFA1194C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851" y="3406152"/>
            <a:ext cx="5845150" cy="3642350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49B1C1A5-16F7-5370-1EC0-AEEBEC67F6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62122"/>
            <a:ext cx="6400800" cy="4895878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9126240-0DB5-C5CB-6CB0-FE83AC8C88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6850" y="0"/>
            <a:ext cx="5845150" cy="3423027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10F4610E-23E7-FED1-83EE-D4C696D7918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975" t="10949" r="9498" b="5364"/>
          <a:stretch/>
        </p:blipFill>
        <p:spPr>
          <a:xfrm>
            <a:off x="3727057" y="0"/>
            <a:ext cx="2876944" cy="3814087"/>
          </a:xfrm>
          <a:prstGeom prst="rect">
            <a:avLst/>
          </a:prstGeom>
        </p:spPr>
      </p:pic>
      <p:sp>
        <p:nvSpPr>
          <p:cNvPr id="43" name="CaixaDeTexto 42">
            <a:extLst>
              <a:ext uri="{FF2B5EF4-FFF2-40B4-BE49-F238E27FC236}">
                <a16:creationId xmlns:a16="http://schemas.microsoft.com/office/drawing/2014/main" id="{63F4E425-5B9C-5AD4-A1A0-21C71F66A73F}"/>
              </a:ext>
            </a:extLst>
          </p:cNvPr>
          <p:cNvSpPr txBox="1"/>
          <p:nvPr/>
        </p:nvSpPr>
        <p:spPr>
          <a:xfrm>
            <a:off x="-2080766" y="702282"/>
            <a:ext cx="7652511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00206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DETALHES DO </a:t>
            </a:r>
          </a:p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00206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PROJETO</a:t>
            </a:r>
          </a:p>
        </p:txBody>
      </p:sp>
    </p:spTree>
    <p:extLst>
      <p:ext uri="{BB962C8B-B14F-4D97-AF65-F5344CB8AC3E}">
        <p14:creationId xmlns:p14="http://schemas.microsoft.com/office/powerpoint/2010/main" val="6775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A7A5318-99A9-A72F-B570-E0E180A1A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500"/>
            <a:ext cx="12203720" cy="6864593"/>
          </a:xfrm>
          <a:prstGeom prst="rect">
            <a:avLst/>
          </a:prstGeom>
        </p:spPr>
      </p:pic>
      <p:sp>
        <p:nvSpPr>
          <p:cNvPr id="43" name="CaixaDeTexto 42">
            <a:extLst>
              <a:ext uri="{FF2B5EF4-FFF2-40B4-BE49-F238E27FC236}">
                <a16:creationId xmlns:a16="http://schemas.microsoft.com/office/drawing/2014/main" id="{63F4E425-5B9C-5AD4-A1A0-21C71F66A73F}"/>
              </a:ext>
            </a:extLst>
          </p:cNvPr>
          <p:cNvSpPr txBox="1"/>
          <p:nvPr/>
        </p:nvSpPr>
        <p:spPr>
          <a:xfrm>
            <a:off x="-159131" y="228153"/>
            <a:ext cx="12510262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99CCFF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DIFERENCIAIS DO PROJETO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B6B8C85A-B245-47EA-BFD0-A9A587BDC5D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720" r="2" b="8196"/>
          <a:stretch/>
        </p:blipFill>
        <p:spPr>
          <a:xfrm>
            <a:off x="0" y="970098"/>
            <a:ext cx="7159030" cy="4024930"/>
          </a:xfrm>
          <a:prstGeom prst="rect">
            <a:avLst/>
          </a:prstGeom>
        </p:spPr>
      </p:pic>
      <p:pic>
        <p:nvPicPr>
          <p:cNvPr id="14" name="Gráfico 13" descr="Acesso a cadeirantes">
            <a:extLst>
              <a:ext uri="{FF2B5EF4-FFF2-40B4-BE49-F238E27FC236}">
                <a16:creationId xmlns:a16="http://schemas.microsoft.com/office/drawing/2014/main" id="{D76FDFB2-A936-4056-B33F-DEE30FC45D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79783" y="3226914"/>
            <a:ext cx="386587" cy="38658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7906E84-1337-46C9-86B4-996221F09143}"/>
              </a:ext>
            </a:extLst>
          </p:cNvPr>
          <p:cNvSpPr txBox="1"/>
          <p:nvPr/>
        </p:nvSpPr>
        <p:spPr>
          <a:xfrm>
            <a:off x="220199" y="5203966"/>
            <a:ext cx="5357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Privilegia a luz natural;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Assemelha-se à ideia de pergolado;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Concepção de combinar um ambiente tranquilo no meio da agitação urbana;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0FF8B963-2601-4BED-B5DB-BA7BBC70F93A}"/>
              </a:ext>
            </a:extLst>
          </p:cNvPr>
          <p:cNvSpPr txBox="1"/>
          <p:nvPr/>
        </p:nvSpPr>
        <p:spPr>
          <a:xfrm>
            <a:off x="6096000" y="5203966"/>
            <a:ext cx="58205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Ambiente dedicado a cadeirantes e acessibilidade a deficiente visuais;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Estrutura de execução simples e instantânea;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r>
              <a:rPr lang="pt-BR" dirty="0">
                <a:solidFill>
                  <a:srgbClr val="99CCFF"/>
                </a:solidFill>
              </a:rPr>
              <a:t>Utilização de policarbonato para suprimir vandalismo;</a:t>
            </a:r>
          </a:p>
          <a:p>
            <a:pPr marL="285750" indent="-285750" algn="just">
              <a:spcAft>
                <a:spcPts val="1000"/>
              </a:spcAft>
              <a:buFont typeface="Webdings" panose="05030102010509060703" pitchFamily="18" charset="2"/>
              <a:buChar char=""/>
            </a:pPr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2" name="ponto-de-onibus-hackathon-grupo-9-percurso-virtual-1-pronto_nQx0k6CR">
            <a:hlinkClick r:id="" action="ppaction://media"/>
            <a:extLst>
              <a:ext uri="{FF2B5EF4-FFF2-40B4-BE49-F238E27FC236}">
                <a16:creationId xmlns:a16="http://schemas.microsoft.com/office/drawing/2014/main" id="{7DA28765-B8C1-4DE4-BD2F-E51A971203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09316" y="971115"/>
            <a:ext cx="5594839" cy="402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1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DF3FDA41-C8B8-239A-8374-7850BCF8C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32234"/>
              </p:ext>
            </p:extLst>
          </p:nvPr>
        </p:nvGraphicFramePr>
        <p:xfrm>
          <a:off x="455295" y="194312"/>
          <a:ext cx="11281410" cy="6425552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7100551">
                  <a:extLst>
                    <a:ext uri="{9D8B030D-6E8A-4147-A177-3AD203B41FA5}">
                      <a16:colId xmlns:a16="http://schemas.microsoft.com/office/drawing/2014/main" val="463526792"/>
                    </a:ext>
                  </a:extLst>
                </a:gridCol>
                <a:gridCol w="1887259">
                  <a:extLst>
                    <a:ext uri="{9D8B030D-6E8A-4147-A177-3AD203B41FA5}">
                      <a16:colId xmlns:a16="http://schemas.microsoft.com/office/drawing/2014/main" val="680485633"/>
                    </a:ext>
                  </a:extLst>
                </a:gridCol>
                <a:gridCol w="2293600">
                  <a:extLst>
                    <a:ext uri="{9D8B030D-6E8A-4147-A177-3AD203B41FA5}">
                      <a16:colId xmlns:a16="http://schemas.microsoft.com/office/drawing/2014/main" val="1894471484"/>
                    </a:ext>
                  </a:extLst>
                </a:gridCol>
              </a:tblGrid>
              <a:tr h="412383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600" b="1" kern="0" cap="all" spc="15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Lista de Materiais</a:t>
                      </a:r>
                      <a:endParaRPr lang="pt-BR" sz="1600" b="1" kern="100" cap="all" spc="15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50535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537300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Descrição dos Materiais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Unidade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Quantidade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136204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quadrado 100x100x2,25mm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119,00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049837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quadrado 75x75x2,65mm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366,00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2177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retangular 100x50x2,65mm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37,50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731187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Chapa de aço 3/8"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96,80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371712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Cantoneiras de abs iguais 2"x1/4"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13,50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829453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Cantoneiras de abs iguais 1.1/2"x1/4"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20,90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24330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UDC Simples 100x40x2,00mm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9,90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432112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Chapa de policarbonato cristal 10mm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m²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17,35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998651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de aço galvanizado 1/8"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517087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Chumbador 1.1/4"x65mm com porca, arruela e jaqueta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59827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Parafuso autobrocante flangeado 1/2" c/arruela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7576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Parafuso autobrocante flangeado 3/4" c/arruela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8177984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Piso tátil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877141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Tinta epóxi base água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707138"/>
                  </a:ext>
                </a:extLst>
              </a:tr>
              <a:tr h="378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Haste para spider glass com 1 garra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</a:t>
                      </a:r>
                      <a:endParaRPr lang="pt-BR" sz="1400" b="1" kern="100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b="1" kern="0" cap="none" spc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4,00</a:t>
                      </a:r>
                      <a:endParaRPr lang="pt-BR" sz="1400" b="1" kern="100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1515" marR="61515" marT="61515" marB="61515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7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854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aixaDeTexto 66">
            <a:extLst>
              <a:ext uri="{FF2B5EF4-FFF2-40B4-BE49-F238E27FC236}">
                <a16:creationId xmlns:a16="http://schemas.microsoft.com/office/drawing/2014/main" id="{F4569F8C-5789-2765-04CF-77AA11E36863}"/>
              </a:ext>
            </a:extLst>
          </p:cNvPr>
          <p:cNvSpPr txBox="1"/>
          <p:nvPr/>
        </p:nvSpPr>
        <p:spPr>
          <a:xfrm>
            <a:off x="318619" y="836922"/>
            <a:ext cx="10534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3810" marR="1049020" algn="ctr">
              <a:spcAft>
                <a:spcPts val="0"/>
              </a:spcAft>
            </a:pP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ABRIGO</a:t>
            </a:r>
            <a:r>
              <a:rPr lang="pt-PT" sz="1800" b="1" spc="-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PARA</a:t>
            </a:r>
            <a:r>
              <a:rPr lang="pt-PT" sz="1800" b="1" spc="-3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PONTO DE</a:t>
            </a:r>
            <a:r>
              <a:rPr lang="pt-PT" sz="1800" b="1" spc="-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PARADA</a:t>
            </a:r>
            <a:r>
              <a:rPr lang="pt-PT" sz="1800" b="1" spc="-20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DE ÔNIBUS</a:t>
            </a:r>
            <a:endParaRPr lang="pt-BR" b="1" dirty="0">
              <a:solidFill>
                <a:srgbClr val="CCCCFF"/>
              </a:solidFill>
              <a:latin typeface="Arial MT"/>
              <a:ea typeface="Arial MT"/>
              <a:cs typeface="Arial MT"/>
            </a:endParaRPr>
          </a:p>
          <a:p>
            <a:pPr marL="1273810" marR="1049020" algn="ctr">
              <a:spcAft>
                <a:spcPts val="0"/>
              </a:spcAft>
            </a:pP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		Dimensões:</a:t>
            </a:r>
            <a:r>
              <a:rPr lang="pt-PT" sz="1800" b="1" spc="-1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4,20</a:t>
            </a:r>
            <a:r>
              <a:rPr lang="pt-PT" sz="1800" b="1" spc="-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m (comprimento)</a:t>
            </a:r>
            <a:r>
              <a:rPr lang="pt-PT" sz="1800" b="1" spc="-1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X 1,80m</a:t>
            </a:r>
            <a:r>
              <a:rPr lang="pt-PT" sz="1800" b="1" spc="-20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(largura)</a:t>
            </a:r>
            <a:r>
              <a:rPr lang="pt-PT" sz="1800" b="1" spc="-10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X</a:t>
            </a:r>
            <a:r>
              <a:rPr lang="pt-PT" sz="1800" b="1" spc="-1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2,30m</a:t>
            </a:r>
            <a:r>
              <a:rPr lang="pt-PT" sz="1800" b="1" spc="-5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18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(altura)</a:t>
            </a:r>
            <a:endParaRPr lang="pt-BR" sz="1800" dirty="0">
              <a:solidFill>
                <a:srgbClr val="CCCCFF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pt-BR" dirty="0">
              <a:solidFill>
                <a:srgbClr val="0070C0"/>
              </a:solidFill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661792F7-8E37-DCED-2F95-98D1B4A20F68}"/>
              </a:ext>
            </a:extLst>
          </p:cNvPr>
          <p:cNvSpPr txBox="1"/>
          <p:nvPr/>
        </p:nvSpPr>
        <p:spPr>
          <a:xfrm>
            <a:off x="283321" y="1869517"/>
            <a:ext cx="4610099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rgbClr val="CCCCFF"/>
                </a:solidFill>
                <a:effectLst/>
                <a:latin typeface="Arial" panose="020B0604020202020204" pitchFamily="34" charset="0"/>
                <a:ea typeface="Arial MT"/>
                <a:cs typeface="Arial" panose="020B0604020202020204" pitchFamily="34" charset="0"/>
              </a:rPr>
              <a:t>ESTRUTURA</a:t>
            </a:r>
          </a:p>
          <a:p>
            <a:endParaRPr lang="pt-BR" sz="200" dirty="0">
              <a:solidFill>
                <a:srgbClr val="99CCFF"/>
              </a:solidFill>
              <a:effectLst/>
              <a:latin typeface="Arial" panose="020B0604020202020204" pitchFamily="34" charset="0"/>
              <a:ea typeface="Arial MT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PT" sz="1600" dirty="0">
                <a:solidFill>
                  <a:srgbClr val="99CC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Painéis de Policarbonato</a:t>
            </a:r>
            <a:endParaRPr lang="pt-BR" sz="1600" dirty="0">
              <a:solidFill>
                <a:srgbClr val="99CC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PT" sz="1600" dirty="0">
                <a:solidFill>
                  <a:srgbClr val="99CC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Perfis quadrados de aço</a:t>
            </a:r>
            <a:endParaRPr lang="pt-BR" sz="1600" dirty="0">
              <a:solidFill>
                <a:srgbClr val="99CC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PT" sz="1600" dirty="0">
                <a:solidFill>
                  <a:srgbClr val="99CC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Perfis metálicos</a:t>
            </a:r>
            <a:endParaRPr lang="pt-BR" sz="1600" dirty="0">
              <a:solidFill>
                <a:srgbClr val="99CC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PT" sz="1600" dirty="0">
                <a:solidFill>
                  <a:srgbClr val="99CC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Cabos de aço</a:t>
            </a:r>
            <a:endParaRPr lang="pt-BR" sz="1600" dirty="0">
              <a:solidFill>
                <a:srgbClr val="99CC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pt-PT" sz="1600" dirty="0">
                <a:solidFill>
                  <a:srgbClr val="99CC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Parafusos, porcas, aruelas, rebites, etc</a:t>
            </a:r>
            <a:endParaRPr lang="pt-BR" sz="1600" dirty="0">
              <a:solidFill>
                <a:srgbClr val="99CC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FEEEE44-6C53-4DFF-F3F0-7B9A412B5BDE}"/>
              </a:ext>
            </a:extLst>
          </p:cNvPr>
          <p:cNvSpPr txBox="1"/>
          <p:nvPr/>
        </p:nvSpPr>
        <p:spPr>
          <a:xfrm>
            <a:off x="1759688" y="207002"/>
            <a:ext cx="7652511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99CCFF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MEMORIAL DESCRITIVO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651283E-E95D-FA66-A97C-76B6DA0A4835}"/>
              </a:ext>
            </a:extLst>
          </p:cNvPr>
          <p:cNvSpPr txBox="1"/>
          <p:nvPr/>
        </p:nvSpPr>
        <p:spPr>
          <a:xfrm>
            <a:off x="6095999" y="1795038"/>
            <a:ext cx="526427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PT" sz="1600" b="1" dirty="0">
                <a:solidFill>
                  <a:srgbClr val="CC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FUNDAÇÕES SUPERFICIAIS</a:t>
            </a:r>
            <a:endParaRPr lang="pt-BR" sz="1600" b="1" dirty="0">
              <a:solidFill>
                <a:srgbClr val="CC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00" dirty="0">
              <a:solidFill>
                <a:srgbClr val="CC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rgbClr val="99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fundações serão superficiais, tipo sapatas em concreto armado, fck 20 Mpa, com dimensões (40x30 x10 mm). Cada parada deverá ter 03 (três) sapatas; cada sapata receberá uma coluna de sustentação em estrutura metálica.</a:t>
            </a:r>
            <a:endParaRPr lang="pt-BR" sz="1600" dirty="0">
              <a:solidFill>
                <a:srgbClr val="99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7A12114-020D-54CA-C459-C56DE3C4984E}"/>
              </a:ext>
            </a:extLst>
          </p:cNvPr>
          <p:cNvSpPr txBox="1"/>
          <p:nvPr/>
        </p:nvSpPr>
        <p:spPr>
          <a:xfrm>
            <a:off x="283321" y="3746100"/>
            <a:ext cx="5302623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PT" sz="1600" b="1" dirty="0">
                <a:solidFill>
                  <a:srgbClr val="CC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ESTRUTURAS DAS COLUNAS PRINCIPAIS</a:t>
            </a:r>
            <a:endParaRPr lang="pt-BR" sz="1600" b="1" dirty="0">
              <a:solidFill>
                <a:srgbClr val="CC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00" dirty="0">
              <a:solidFill>
                <a:srgbClr val="99CCFF"/>
              </a:solidFill>
              <a:effectLst/>
              <a:latin typeface="Arial MT"/>
              <a:ea typeface="Arial MT"/>
              <a:cs typeface="Arial MT"/>
            </a:endParaRPr>
          </a:p>
          <a:p>
            <a:pPr algn="just"/>
            <a:r>
              <a:rPr lang="pt-PT" sz="1600" dirty="0">
                <a:solidFill>
                  <a:srgbClr val="99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Três colunas principais em tubo de aço quadrados de dimensões (100x100) mm e (75x75) mm, chapa 2,22 mm e 2,65 mm, respectivamento, com contra-ventamentos em cabo de aço galvanizado 1/8” na base de cada coluna. As colunas principais dianteiras em tubo de aço de chapa 2,65 mm, fixação ao solo será feita através de chumbadores de encaixe em tubo 1.3/4, concretado ao solo. Ligações soldadas formando um conjunto rígido com resistência suficiente a ação do vento.</a:t>
            </a:r>
            <a:endParaRPr lang="pt-BR" sz="1600" dirty="0">
              <a:solidFill>
                <a:srgbClr val="99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4A816F9-D878-AB47-4FC5-D357233CE8C3}"/>
              </a:ext>
            </a:extLst>
          </p:cNvPr>
          <p:cNvSpPr txBox="1"/>
          <p:nvPr/>
        </p:nvSpPr>
        <p:spPr>
          <a:xfrm>
            <a:off x="6092950" y="4765119"/>
            <a:ext cx="56769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rgbClr val="CC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COBERTURA</a:t>
            </a:r>
            <a:endParaRPr lang="pt-BR" sz="1600" b="1" dirty="0">
              <a:solidFill>
                <a:srgbClr val="CC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00" b="1" dirty="0">
              <a:solidFill>
                <a:srgbClr val="99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rgbClr val="99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Estrutura fabricada em 12 tubos principais de aço, sendo 2 deles nas extremidade, quadrados de dimensões (100x100) mm, chpa 2,25 mm, além de 10 tubos intermediários e internos de dimesões (100x50) mm e chapa de 2,65 mm conforme projeto. Suas ligações devem ser soldadas garantindo fixação resistente e proteção a ação do vento</a:t>
            </a:r>
            <a:r>
              <a:rPr lang="pt-P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390E0BE-3F60-2D16-6277-2A9F30D9C182}"/>
              </a:ext>
            </a:extLst>
          </p:cNvPr>
          <p:cNvSpPr txBox="1"/>
          <p:nvPr/>
        </p:nvSpPr>
        <p:spPr>
          <a:xfrm>
            <a:off x="6092950" y="3526299"/>
            <a:ext cx="543840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rgbClr val="CC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FECHAMENTO</a:t>
            </a:r>
            <a:endParaRPr lang="pt-BR" sz="1600" b="1" dirty="0">
              <a:solidFill>
                <a:srgbClr val="CC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00" dirty="0">
              <a:solidFill>
                <a:srgbClr val="99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1600" dirty="0">
                <a:solidFill>
                  <a:srgbClr val="99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fechamento, tanto lateral quanto traseiro como também superior, será em Policarbonato, devidamente fixados e travado a estrutura da parada. </a:t>
            </a:r>
            <a:endParaRPr lang="pt-BR" sz="1600" dirty="0">
              <a:solidFill>
                <a:srgbClr val="99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609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9E7C39C-3C56-33DE-FECB-5834A920DEE3}"/>
              </a:ext>
            </a:extLst>
          </p:cNvPr>
          <p:cNvSpPr txBox="1"/>
          <p:nvPr/>
        </p:nvSpPr>
        <p:spPr>
          <a:xfrm>
            <a:off x="2066544" y="392156"/>
            <a:ext cx="7652511" cy="125984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spc="-300" dirty="0">
                <a:solidFill>
                  <a:srgbClr val="99CCFF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MODELO DE CÁLCULO - FTOOL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0AD1BC5-5644-49F2-905B-DD7349DFAE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-299"/>
          <a:stretch/>
        </p:blipFill>
        <p:spPr>
          <a:xfrm>
            <a:off x="-186849" y="1763482"/>
            <a:ext cx="5398929" cy="4129953"/>
          </a:xfrm>
          <a:prstGeom prst="rect">
            <a:avLst/>
          </a:prstGeom>
          <a:ln w="28575">
            <a:noFill/>
          </a:ln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EE2484D6-EB93-4695-A1D8-CA3FB64CD61B}"/>
              </a:ext>
            </a:extLst>
          </p:cNvPr>
          <p:cNvCxnSpPr/>
          <p:nvPr/>
        </p:nvCxnSpPr>
        <p:spPr>
          <a:xfrm>
            <a:off x="1552319" y="2942492"/>
            <a:ext cx="1934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9A141553-DCF9-4135-B12D-23921B1EC1C8}"/>
              </a:ext>
            </a:extLst>
          </p:cNvPr>
          <p:cNvCxnSpPr/>
          <p:nvPr/>
        </p:nvCxnSpPr>
        <p:spPr>
          <a:xfrm>
            <a:off x="1754542" y="3656135"/>
            <a:ext cx="0" cy="1397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338F6956-3BB3-4A43-BFA5-ECDBBC53B111}"/>
              </a:ext>
            </a:extLst>
          </p:cNvPr>
          <p:cNvCxnSpPr/>
          <p:nvPr/>
        </p:nvCxnSpPr>
        <p:spPr>
          <a:xfrm flipV="1">
            <a:off x="1745749" y="2942492"/>
            <a:ext cx="0" cy="14331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D001E0BD-A4E4-456D-8BC3-D9DEEDA133D2}"/>
              </a:ext>
            </a:extLst>
          </p:cNvPr>
          <p:cNvCxnSpPr/>
          <p:nvPr/>
        </p:nvCxnSpPr>
        <p:spPr>
          <a:xfrm>
            <a:off x="1564042" y="4375638"/>
            <a:ext cx="1934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789DE5A-FE21-413F-B0D7-2E942D0EB4CC}"/>
              </a:ext>
            </a:extLst>
          </p:cNvPr>
          <p:cNvSpPr txBox="1"/>
          <p:nvPr/>
        </p:nvSpPr>
        <p:spPr>
          <a:xfrm>
            <a:off x="1509113" y="2689993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FF0000"/>
                </a:solidFill>
              </a:rPr>
              <a:t>A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AC63DF9-2D34-4409-A527-6A5B83C22031}"/>
              </a:ext>
            </a:extLst>
          </p:cNvPr>
          <p:cNvSpPr txBox="1"/>
          <p:nvPr/>
        </p:nvSpPr>
        <p:spPr>
          <a:xfrm>
            <a:off x="1512288" y="4339723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FF0000"/>
                </a:solidFill>
              </a:rPr>
              <a:t>A</a:t>
            </a:r>
            <a:endParaRPr lang="pt-BR" b="1" dirty="0">
              <a:solidFill>
                <a:srgbClr val="FF0000"/>
              </a:solidFill>
            </a:endParaRPr>
          </a:p>
        </p:txBody>
      </p: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40B5ED8D-BD12-4B06-BCD2-33627B8724FE}"/>
              </a:ext>
            </a:extLst>
          </p:cNvPr>
          <p:cNvCxnSpPr/>
          <p:nvPr/>
        </p:nvCxnSpPr>
        <p:spPr>
          <a:xfrm>
            <a:off x="3082669" y="2942492"/>
            <a:ext cx="1934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1C5387DA-34A3-4B2A-B291-B4E41AE90D1E}"/>
              </a:ext>
            </a:extLst>
          </p:cNvPr>
          <p:cNvCxnSpPr/>
          <p:nvPr/>
        </p:nvCxnSpPr>
        <p:spPr>
          <a:xfrm flipV="1">
            <a:off x="3276099" y="2942492"/>
            <a:ext cx="0" cy="14331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C8BFB27C-D31A-4A80-AFBF-936A1EE561A2}"/>
              </a:ext>
            </a:extLst>
          </p:cNvPr>
          <p:cNvCxnSpPr/>
          <p:nvPr/>
        </p:nvCxnSpPr>
        <p:spPr>
          <a:xfrm>
            <a:off x="3094392" y="4375638"/>
            <a:ext cx="1934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F43F858-4354-4985-B5D7-F1CD9043DCD4}"/>
              </a:ext>
            </a:extLst>
          </p:cNvPr>
          <p:cNvSpPr txBox="1"/>
          <p:nvPr/>
        </p:nvSpPr>
        <p:spPr>
          <a:xfrm>
            <a:off x="3039463" y="2689074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FF0000"/>
                </a:solidFill>
              </a:rPr>
              <a:t>B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865C91AD-B0C7-4CC5-8A49-0471888F9D4D}"/>
              </a:ext>
            </a:extLst>
          </p:cNvPr>
          <p:cNvSpPr txBox="1"/>
          <p:nvPr/>
        </p:nvSpPr>
        <p:spPr>
          <a:xfrm>
            <a:off x="3063619" y="4342898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FF0000"/>
                </a:solidFill>
              </a:rPr>
              <a:t>B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16ACC24D-E104-4333-9A39-AD5771BFCFEA}"/>
              </a:ext>
            </a:extLst>
          </p:cNvPr>
          <p:cNvSpPr txBox="1"/>
          <p:nvPr/>
        </p:nvSpPr>
        <p:spPr>
          <a:xfrm>
            <a:off x="4614464" y="1382447"/>
            <a:ext cx="3776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3810" marR="1049020">
              <a:spcAft>
                <a:spcPts val="0"/>
              </a:spcAft>
            </a:pPr>
            <a:r>
              <a:rPr lang="pt-BR" b="1" dirty="0">
                <a:solidFill>
                  <a:srgbClr val="CCCCFF"/>
                </a:solidFill>
                <a:latin typeface="Arial" panose="020B0604020202020204" pitchFamily="34" charset="0"/>
                <a:ea typeface="Arial MT"/>
                <a:cs typeface="Arial MT"/>
              </a:rPr>
              <a:t>Seção A</a:t>
            </a:r>
            <a:endParaRPr lang="pt-BR" sz="1800" dirty="0">
              <a:solidFill>
                <a:srgbClr val="CCCCFF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pt-BR" dirty="0">
              <a:solidFill>
                <a:srgbClr val="0070C0"/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15F895DC-6739-4C24-9217-873973D6AE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8056" y="1764773"/>
            <a:ext cx="3757417" cy="4107092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2B121FA3-1D4D-40AC-B4B8-B02F39EB1BD1}"/>
              </a:ext>
            </a:extLst>
          </p:cNvPr>
          <p:cNvSpPr txBox="1"/>
          <p:nvPr/>
        </p:nvSpPr>
        <p:spPr>
          <a:xfrm>
            <a:off x="8415586" y="1382446"/>
            <a:ext cx="3776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3810" marR="1049020">
              <a:spcAft>
                <a:spcPts val="0"/>
              </a:spcAft>
            </a:pPr>
            <a:r>
              <a:rPr lang="pt-BR" b="1" dirty="0">
                <a:solidFill>
                  <a:srgbClr val="CCCCFF"/>
                </a:solidFill>
                <a:latin typeface="Arial" panose="020B0604020202020204" pitchFamily="34" charset="0"/>
                <a:ea typeface="Arial MT"/>
                <a:cs typeface="Arial MT"/>
              </a:rPr>
              <a:t>Seção B</a:t>
            </a:r>
            <a:endParaRPr lang="pt-BR" sz="1800" dirty="0">
              <a:solidFill>
                <a:srgbClr val="CCCCFF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pt-BR" dirty="0">
              <a:solidFill>
                <a:srgbClr val="CCCCFF"/>
              </a:solidFill>
            </a:endParaRPr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523FCFE3-DD60-4202-85DB-7041B7E97B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4427" y="1775530"/>
            <a:ext cx="3882913" cy="409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16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E013E00-B3A1-011C-7C17-97F9E7677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381539"/>
              </p:ext>
            </p:extLst>
          </p:nvPr>
        </p:nvGraphicFramePr>
        <p:xfrm>
          <a:off x="153766" y="437515"/>
          <a:ext cx="11884466" cy="635991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22315">
                  <a:extLst>
                    <a:ext uri="{9D8B030D-6E8A-4147-A177-3AD203B41FA5}">
                      <a16:colId xmlns:a16="http://schemas.microsoft.com/office/drawing/2014/main" val="1975531770"/>
                    </a:ext>
                  </a:extLst>
                </a:gridCol>
                <a:gridCol w="4610601">
                  <a:extLst>
                    <a:ext uri="{9D8B030D-6E8A-4147-A177-3AD203B41FA5}">
                      <a16:colId xmlns:a16="http://schemas.microsoft.com/office/drawing/2014/main" val="1831180375"/>
                    </a:ext>
                  </a:extLst>
                </a:gridCol>
                <a:gridCol w="487919">
                  <a:extLst>
                    <a:ext uri="{9D8B030D-6E8A-4147-A177-3AD203B41FA5}">
                      <a16:colId xmlns:a16="http://schemas.microsoft.com/office/drawing/2014/main" val="1325481565"/>
                    </a:ext>
                  </a:extLst>
                </a:gridCol>
                <a:gridCol w="622315">
                  <a:extLst>
                    <a:ext uri="{9D8B030D-6E8A-4147-A177-3AD203B41FA5}">
                      <a16:colId xmlns:a16="http://schemas.microsoft.com/office/drawing/2014/main" val="4002191299"/>
                    </a:ext>
                  </a:extLst>
                </a:gridCol>
                <a:gridCol w="1095225">
                  <a:extLst>
                    <a:ext uri="{9D8B030D-6E8A-4147-A177-3AD203B41FA5}">
                      <a16:colId xmlns:a16="http://schemas.microsoft.com/office/drawing/2014/main" val="3812455573"/>
                    </a:ext>
                  </a:extLst>
                </a:gridCol>
                <a:gridCol w="1175306">
                  <a:extLst>
                    <a:ext uri="{9D8B030D-6E8A-4147-A177-3AD203B41FA5}">
                      <a16:colId xmlns:a16="http://schemas.microsoft.com/office/drawing/2014/main" val="356470653"/>
                    </a:ext>
                  </a:extLst>
                </a:gridCol>
                <a:gridCol w="274632">
                  <a:extLst>
                    <a:ext uri="{9D8B030D-6E8A-4147-A177-3AD203B41FA5}">
                      <a16:colId xmlns:a16="http://schemas.microsoft.com/office/drawing/2014/main" val="2576681526"/>
                    </a:ext>
                  </a:extLst>
                </a:gridCol>
                <a:gridCol w="641274">
                  <a:extLst>
                    <a:ext uri="{9D8B030D-6E8A-4147-A177-3AD203B41FA5}">
                      <a16:colId xmlns:a16="http://schemas.microsoft.com/office/drawing/2014/main" val="4278684127"/>
                    </a:ext>
                  </a:extLst>
                </a:gridCol>
                <a:gridCol w="1176271">
                  <a:extLst>
                    <a:ext uri="{9D8B030D-6E8A-4147-A177-3AD203B41FA5}">
                      <a16:colId xmlns:a16="http://schemas.microsoft.com/office/drawing/2014/main" val="1934872813"/>
                    </a:ext>
                  </a:extLst>
                </a:gridCol>
                <a:gridCol w="1178608">
                  <a:extLst>
                    <a:ext uri="{9D8B030D-6E8A-4147-A177-3AD203B41FA5}">
                      <a16:colId xmlns:a16="http://schemas.microsoft.com/office/drawing/2014/main" val="103943618"/>
                    </a:ext>
                  </a:extLst>
                </a:gridCol>
              </a:tblGrid>
              <a:tr h="23544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u="none" strike="noStrike">
                          <a:effectLst/>
                        </a:rPr>
                        <a:t>EAP</a:t>
                      </a:r>
                      <a:endParaRPr lang="pt-BR" sz="700" b="1" i="0" u="none" strike="noStrike">
                        <a:solidFill>
                          <a:srgbClr val="D9E1F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Descrição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Unid.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Qtde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Preço unitário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Preço total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EAP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Preço unitário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Preço total</a:t>
                      </a:r>
                    </a:p>
                  </a:txBody>
                  <a:tcPr marL="3453" marR="3453" marT="3453" marB="0" anchor="ctr"/>
                </a:tc>
                <a:extLst>
                  <a:ext uri="{0D108BD9-81ED-4DB2-BD59-A6C34878D82A}">
                    <a16:rowId xmlns:a16="http://schemas.microsoft.com/office/drawing/2014/main" val="981778134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Fundações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3.207,95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4.811,92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730491379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Escavação manual com profundidade igual ou inferior a 1,50m³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m³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58,64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175,92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175,92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263,88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770266082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Apiloamento do fundo de valas, para simples regularização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m²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4,89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14,67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14,67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22,01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661998377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 comum de tábuas de pinus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m²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74,27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1.114,05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1.114,05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1.671,08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999693863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Armadura em aço CA-50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12,18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82,22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82,22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123,32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90031501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Concreto fck = 20 Mpa - Virado na obra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m³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567,03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1.701,09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1.701,09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2.551,64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851843660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Chumbador 1.1/4" x 65mm com porca, arruela e jaqueta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120,00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120,00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180,00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683214735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Estrutura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9.064,35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13.596,53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748299754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quadrado 100x100x2,25mm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8,00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952,00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952,00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1.428,00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172635986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quadrado 75x75x2,65mm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6,50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2.379,00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2.379,00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3.568,50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090723239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Tubo retangular 100x50x2,65mm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37,50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8,00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300,00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300,00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450,00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443584020"/>
                  </a:ext>
                </a:extLst>
              </a:tr>
              <a:tr h="30264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Chapa de aço 3/8"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96,80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7,50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726,00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726,00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1.089,00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2629701154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Cantoneiras de abas iguais 2" x 1/4"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13,50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3,50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47,25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47,25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70,88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501889280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Cantoneiras de abas iguais 1.1/2" x 1/4"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20,90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2,50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52,25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52,25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78,38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697068082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UDC Simples 100x40x2,00mm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9,90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9,00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89,10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89,10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133,65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080061258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de aço galvanizado 1/8"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2,50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18,75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18,75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28,13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716501512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Parafuso autobrocante flangeado 3/4" c/ arruela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3,00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300,00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300,00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450,00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4231916488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Montagem de estrutura metálica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serviço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4.200,00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4.200,00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4.200,00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6.300,00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158948198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Fechamentos e acabamentos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7.592,50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11.388,75 </a:t>
                      </a:r>
                      <a:endParaRPr lang="pt-BR" sz="1100" b="1" i="0" u="none" strike="noStrike" dirty="0">
                        <a:solidFill>
                          <a:srgbClr val="D9E1F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48903359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Chapa de policarbonato cristal 10mm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m²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17,35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300,00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5.205,00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5.205,00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7.807,50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961056098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Parafuso autobrocante flangeado 1/2" c/ arruela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1,25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62,50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62,50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   93,75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44195636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Haste para spider glass com 1 garra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180,00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720,00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720,00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1.080,00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325307007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Piso tátil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35,00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105,00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105,00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   157,50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2571827208"/>
                  </a:ext>
                </a:extLst>
              </a:tr>
              <a:tr h="23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Lixamento de esturtura e aplicação de Tinta epóxi base água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vb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1.500,00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1.500,00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1.500,00 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   2.250,00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405673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3229340898"/>
                  </a:ext>
                </a:extLst>
              </a:tr>
              <a:tr h="235447">
                <a:tc gridSpan="5"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 final (Sem BDI)</a:t>
                      </a:r>
                    </a:p>
                  </a:txBody>
                  <a:tcPr marL="3453" marR="51797" marT="3453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19.864,80 </a:t>
                      </a:r>
                    </a:p>
                  </a:txBody>
                  <a:tcPr marL="3453" marR="3453" marT="34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453" marR="3453" marT="3453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pt-BR" sz="1200" b="1" i="0" u="none" strike="noStrike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 final (Com BDI)</a:t>
                      </a:r>
                    </a:p>
                  </a:txBody>
                  <a:tcPr marL="3453" marR="51797" marT="3453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R$    29.797,19 </a:t>
                      </a:r>
                    </a:p>
                  </a:txBody>
                  <a:tcPr marL="3453" marR="3453" marT="3453" marB="0" anchor="b"/>
                </a:tc>
                <a:extLst>
                  <a:ext uri="{0D108BD9-81ED-4DB2-BD59-A6C34878D82A}">
                    <a16:rowId xmlns:a16="http://schemas.microsoft.com/office/drawing/2014/main" val="1936433056"/>
                  </a:ext>
                </a:extLst>
              </a:tr>
            </a:tbl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537C469F-D2CE-987B-0FAA-38EEF0D87735}"/>
              </a:ext>
            </a:extLst>
          </p:cNvPr>
          <p:cNvSpPr txBox="1"/>
          <p:nvPr/>
        </p:nvSpPr>
        <p:spPr>
          <a:xfrm>
            <a:off x="3471671" y="60571"/>
            <a:ext cx="5248656" cy="87503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/>
          <a:p>
            <a:pPr marL="1273810" marR="104902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spc="-300" dirty="0">
                <a:solidFill>
                  <a:srgbClr val="99CCFF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ORÇAMENTO</a:t>
            </a:r>
          </a:p>
        </p:txBody>
      </p:sp>
    </p:spTree>
    <p:extLst>
      <p:ext uri="{BB962C8B-B14F-4D97-AF65-F5344CB8AC3E}">
        <p14:creationId xmlns:p14="http://schemas.microsoft.com/office/powerpoint/2010/main" val="617147102"/>
      </p:ext>
    </p:extLst>
  </p:cSld>
  <p:clrMapOvr>
    <a:masterClrMapping/>
  </p:clrMapOvr>
</p:sld>
</file>

<file path=ppt/theme/theme1.xml><?xml version="1.0" encoding="utf-8"?>
<a:theme xmlns:a="http://schemas.openxmlformats.org/drawingml/2006/main" name="Profundidade">
  <a:themeElements>
    <a:clrScheme name="Escala de Cinza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rofundidade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undida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C6AFC83-AE02-40B8-BC2C-6B2B88106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F98B39-7EBA-4823-84A5-26F4787998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621FE4-3184-49E6-95AD-A045530002EF}">
  <ds:schemaRefs>
    <ds:schemaRef ds:uri="http://schemas.openxmlformats.org/package/2006/metadata/core-properties"/>
    <ds:schemaRef ds:uri="16c05727-aa75-4e4a-9b5f-8a80a1165891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purl.org/dc/elements/1.1/"/>
    <ds:schemaRef ds:uri="230e9df3-be65-4c73-a93b-d1236ebd677e"/>
    <ds:schemaRef ds:uri="71af3243-3dd4-4a8d-8c0d-dd76da1f02a5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</TotalTime>
  <Words>1133</Words>
  <Application>Microsoft Office PowerPoint</Application>
  <PresentationFormat>Widescreen</PresentationFormat>
  <Paragraphs>345</Paragraphs>
  <Slides>9</Slides>
  <Notes>7</Notes>
  <HiddenSlides>0</HiddenSlides>
  <MMClips>1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8" baseType="lpstr">
      <vt:lpstr>Aharoni</vt:lpstr>
      <vt:lpstr>Arial</vt:lpstr>
      <vt:lpstr>Arial MT</vt:lpstr>
      <vt:lpstr>Calibri</vt:lpstr>
      <vt:lpstr>Corbel</vt:lpstr>
      <vt:lpstr>Segoe UI Light</vt:lpstr>
      <vt:lpstr>Symbol</vt:lpstr>
      <vt:lpstr>Webdings</vt:lpstr>
      <vt:lpstr>Profundidade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Abrigo de Ônibus</dc:title>
  <dc:creator>Marina Polimene</dc:creator>
  <cp:lastModifiedBy>Felipe Valcacer Bonano</cp:lastModifiedBy>
  <cp:revision>20</cp:revision>
  <dcterms:created xsi:type="dcterms:W3CDTF">2023-05-25T15:47:22Z</dcterms:created>
  <dcterms:modified xsi:type="dcterms:W3CDTF">2023-05-26T16:58:08Z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