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3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240" y="30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32F7D66-D3EC-A0F6-0D08-B5D2C17E927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D8CF28F-BE55-CFB8-1C0E-F6C3FE303D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6E4CF46C-B86A-F158-84B1-A0AB98F104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3C35469-49B9-9F50-D5D6-5F3402B04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CF6CA5F1-7A09-2A4C-69C3-0979C5DCCC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6539560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BC28975-545C-3450-E8B6-E996E563A5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047DD2C-A90E-276D-3012-00AFC10947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F835BF18-81BC-6995-412C-CF9963AC59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B13C953-6E7D-5DE6-0583-8B01F2FD14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9E24D4B9-4FF3-7A86-3EF1-1AA65E1800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786345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53E3F124-C220-C41C-9CE9-B43494EBEDA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00DB1CF8-3696-9AE8-BBD2-FBE4D8F6D8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038718A-0298-8333-F427-87741C1B53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DCDB8C2-0627-CB00-6ECE-61D2DDFD57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B33AB52A-B62E-DAD3-CD0D-FE8010166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424363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E9CAC41-54B8-910D-82EA-B75AF1635E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378471B8-6F88-F58D-5652-A756267B2F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35D65AA-DC94-BA06-C99F-6BF369E06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D16EFC86-ED4C-96A2-A143-6472CB6E53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93F100E-F3B8-2EC2-96F2-D9DC8FABB8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256763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4F71239-FC4D-984C-85E4-92FFCE39BC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3F5F9467-D944-1ECE-8C67-BD8A185B28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19771372-3C3E-A8CF-9CA7-EE95089BF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31F8768E-71C3-73F0-3C5E-487C4B159F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77374BB4-ABA1-EB3F-C886-B96D153E28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15431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082973-89B9-6389-AA46-3E37B96C21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E146B184-6A74-4907-5FBE-A43CEED6B63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22DEECF-6538-3FB4-D8DC-2D6CACB45D8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55B465D5-C12D-E315-7215-EB48C5491F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D20D7332-ECD2-CC22-34E4-A4D517233D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E4A384C-71F1-F97A-F3F4-00A8FCEFE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463050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79AC051-F3BD-04C6-D60F-91FCD16C4D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0CA2D1DF-F667-9CBC-0F23-712438A876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5A18DBCF-16E9-099C-9362-7946EC12BA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713B9931-4147-DFEE-2CE6-F99F4FDEE1C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6B978A2C-0C43-586B-F583-92D8C748316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3373D4BF-9388-8E74-9C42-C95F916275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DB4D3370-2C70-A643-77F9-4356B35FB7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16175F7E-AFB4-E764-545D-2C17ADEDA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8145480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A8F5A0E-87AC-BEF2-CDC2-D711FDC44A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D74F3979-ECE4-B57B-4EDA-86A663DC0B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ADFBD306-8D50-19E3-DF52-C406F7A756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59C3BBDA-6585-1B64-DB35-7E0D6ADB97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553370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3389B15F-D11D-A5A7-54E2-62C22FBD85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8853292C-E3B2-0121-A4CF-4BDAA53EF4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F582FB79-D141-B62B-2848-1047D2D86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6677930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7E96750-DA1C-76EC-4ACD-48D0FEEE90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50D3495A-D888-B27D-7286-13C178C6694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80F18B4F-59D2-822F-8F9D-70726767A6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8A90C327-4C03-1638-1DF2-9AA9A77C3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319D3FC-6783-3328-B0B7-7B3FFB03D3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B13EE19-C49C-F39B-1AF5-266CE4CBC2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4536586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B006E92-A89B-526F-7E1F-CB91AE536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45DE94CA-69F8-3983-76CC-65BF2339AE6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D6AF62CF-92FF-117D-19AC-E4A2AEE9F86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1AA5D71-8C4E-84A2-DCC5-5BD8274599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1BCA2489-6560-1370-066C-7D766D574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301861B6-CE60-3028-2B7E-7A22BF59A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EBBF75-0CD9-44E6-BA9A-8B7B74CF7AE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967899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C3ED3E83-1D42-404A-7E76-6A916F4313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2DC1C8E2-389C-62AD-4648-54DC98CD04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890F2E0-4946-D91A-3C9A-798230ABCE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FA2A51-D339-4428-900D-28F1D8E48DE3}" type="datetimeFigureOut">
              <a:rPr lang="pt-BR" smtClean="0"/>
              <a:t>26/05/2023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A0258D51-3D6C-7137-BA9E-3BF7189B374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32EC7869-F5B3-0490-AC31-66EED668F17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EBBF75-0CD9-44E6-BA9A-8B7B74CF7AE9}" type="slidenum">
              <a:rPr lang="pt-BR" smtClean="0"/>
              <a:t>‹#›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45302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 descr="Interface gráfica do usuário&#10;&#10;Descrição gerada automaticamente com confiança baixa">
            <a:extLst>
              <a:ext uri="{FF2B5EF4-FFF2-40B4-BE49-F238E27FC236}">
                <a16:creationId xmlns:a16="http://schemas.microsoft.com/office/drawing/2014/main" id="{B4B88727-5BA3-EA71-DC15-06F215E8E3F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083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Texto&#10;&#10;Descrição gerada automaticamente">
            <a:extLst>
              <a:ext uri="{FF2B5EF4-FFF2-40B4-BE49-F238E27FC236}">
                <a16:creationId xmlns:a16="http://schemas.microsoft.com/office/drawing/2014/main" id="{F535CA72-8BF9-F83C-D4E9-DF67A850FD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5636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m 6" descr="Site&#10;&#10;Descrição gerada automaticamente">
            <a:extLst>
              <a:ext uri="{FF2B5EF4-FFF2-40B4-BE49-F238E27FC236}">
                <a16:creationId xmlns:a16="http://schemas.microsoft.com/office/drawing/2014/main" id="{36BEB711-C233-AC46-4085-94D43AB6F19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6088"/>
            <a:ext cx="12192000" cy="6858000"/>
          </a:xfrm>
          <a:prstGeom prst="rect">
            <a:avLst/>
          </a:prstGeom>
        </p:spPr>
      </p:pic>
      <p:pic>
        <p:nvPicPr>
          <p:cNvPr id="3" name="Imagem 2" descr="Tela de jogo de vídeo game&#10;&#10;Descrição gerada automaticamente com confiança baixa">
            <a:extLst>
              <a:ext uri="{FF2B5EF4-FFF2-40B4-BE49-F238E27FC236}">
                <a16:creationId xmlns:a16="http://schemas.microsoft.com/office/drawing/2014/main" id="{E34B6C82-7484-CFF5-36C1-FFA2317A94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665" r="19476"/>
          <a:stretch/>
        </p:blipFill>
        <p:spPr>
          <a:xfrm>
            <a:off x="4236096" y="3905867"/>
            <a:ext cx="5561046" cy="2525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0145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m 8" descr="Diagrama, Esquemático&#10;&#10;Descrição gerada automaticamente">
            <a:extLst>
              <a:ext uri="{FF2B5EF4-FFF2-40B4-BE49-F238E27FC236}">
                <a16:creationId xmlns:a16="http://schemas.microsoft.com/office/drawing/2014/main" id="{CC263461-97B8-718B-B445-C2A3B8B85B4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4800"/>
            <a:ext cx="12192000" cy="6858000"/>
          </a:xfrm>
          <a:prstGeom prst="rect">
            <a:avLst/>
          </a:prstGeom>
        </p:spPr>
      </p:pic>
      <p:pic>
        <p:nvPicPr>
          <p:cNvPr id="3" name="Picture 2" descr="A picture containing text, diagram, land vehicle, technical drawing&#10;&#10;Description automatically generated">
            <a:extLst>
              <a:ext uri="{FF2B5EF4-FFF2-40B4-BE49-F238E27FC236}">
                <a16:creationId xmlns:a16="http://schemas.microsoft.com/office/drawing/2014/main" id="{37D60D70-C007-8A53-4186-DDFB873FCC6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8222" y="1365753"/>
            <a:ext cx="7772400" cy="5492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958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, Desenho técnico&#10;&#10;Descrição gerada automaticamente">
            <a:extLst>
              <a:ext uri="{FF2B5EF4-FFF2-40B4-BE49-F238E27FC236}">
                <a16:creationId xmlns:a16="http://schemas.microsoft.com/office/drawing/2014/main" id="{0EC9DEAE-5FFF-CAB6-3B71-A904A50D3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0215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Diagrama&#10;&#10;Descrição gerada automaticamente com confiança baixa">
            <a:extLst>
              <a:ext uri="{FF2B5EF4-FFF2-40B4-BE49-F238E27FC236}">
                <a16:creationId xmlns:a16="http://schemas.microsoft.com/office/drawing/2014/main" id="{F33A3976-C64C-FE63-4714-F7AF9A0AF4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23467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Interface gráfica do usuário&#10;&#10;Descrição gerada automaticamente">
            <a:extLst>
              <a:ext uri="{FF2B5EF4-FFF2-40B4-BE49-F238E27FC236}">
                <a16:creationId xmlns:a16="http://schemas.microsoft.com/office/drawing/2014/main" id="{9076682C-33C0-8855-CBD7-53BAAA9C0F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9886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Uma imagem contendo Interface gráfica do usuário&#10;&#10;Descrição gerada automaticamente">
            <a:extLst>
              <a:ext uri="{FF2B5EF4-FFF2-40B4-BE49-F238E27FC236}">
                <a16:creationId xmlns:a16="http://schemas.microsoft.com/office/drawing/2014/main" id="{595EA14A-75A4-F686-7976-85B4AB17C7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98320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Tabela&#10;&#10;Descrição gerada automaticamente">
            <a:extLst>
              <a:ext uri="{FF2B5EF4-FFF2-40B4-BE49-F238E27FC236}">
                <a16:creationId xmlns:a16="http://schemas.microsoft.com/office/drawing/2014/main" id="{1889599C-C5A9-1CC8-D99A-7E2C8575F7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2147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 descr="Interface gráfica do usuário&#10;&#10;Descrição gerada automaticamente">
            <a:extLst>
              <a:ext uri="{FF2B5EF4-FFF2-40B4-BE49-F238E27FC236}">
                <a16:creationId xmlns:a16="http://schemas.microsoft.com/office/drawing/2014/main" id="{1E75B1B5-1FB0-6ED6-16AA-0C650E98C3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4797685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Macintosh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Calibri Light</vt:lpstr>
      <vt:lpstr>Tema do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LEONARDO GRESPAN DE SOUZA</dc:creator>
  <cp:lastModifiedBy>CATARINA DALPIAZ LOPES</cp:lastModifiedBy>
  <cp:revision>2</cp:revision>
  <dcterms:created xsi:type="dcterms:W3CDTF">2023-05-26T14:53:41Z</dcterms:created>
  <dcterms:modified xsi:type="dcterms:W3CDTF">2023-05-26T17:42:47Z</dcterms:modified>
</cp:coreProperties>
</file>